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2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hyperlink" Target="https://znan.ru/on-line-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9101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Александровск-Сахалинский,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</a:rPr>
              <a:t>ул. Советская, д. 61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560788158"/>
              </p:ext>
            </p:extLst>
          </p:nvPr>
        </p:nvGraphicFramePr>
        <p:xfrm>
          <a:off x="336960" y="1962324"/>
          <a:ext cx="6789600" cy="54312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5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04.05</a:t>
                      </a:r>
                      <a:endParaRPr lang="ru-RU" sz="1200" b="1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Times New Roman"/>
                          <a:cs typeface="Mangal"/>
                        </a:rPr>
                        <a:t>Изготовление и украшение «Окна Победы»</a:t>
                      </a:r>
                      <a:endParaRPr lang="ru-RU" sz="1200" kern="100" dirty="0">
                        <a:effectLst/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15:00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07.05</a:t>
                      </a:r>
                      <a:endParaRPr lang="ru-RU" sz="1200" b="1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Times New Roman"/>
                          <a:cs typeface="Mangal"/>
                        </a:rPr>
                        <a:t>Рисунки о войне «Связь поколений»</a:t>
                      </a:r>
                      <a:endParaRPr lang="ru-RU" sz="1200" kern="100" dirty="0">
                        <a:effectLst/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15:00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31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09.05</a:t>
                      </a:r>
                      <a:endParaRPr lang="ru-RU" sz="1200" b="1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Times New Roman"/>
                          <a:cs typeface="Mangal"/>
                        </a:rPr>
                        <a:t>Участие в торжественном мероприятии, посвященное 9 мая</a:t>
                      </a:r>
                      <a:endParaRPr lang="ru-RU" sz="1200" kern="100" dirty="0">
                        <a:effectLst/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589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12.05</a:t>
                      </a:r>
                      <a:endParaRPr lang="ru-RU" sz="1200" b="1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Times New Roman"/>
                          <a:cs typeface="Mangal"/>
                        </a:rPr>
                        <a:t>Лекция по вопросам разъяснения пенсионного законодательства</a:t>
                      </a:r>
                      <a:endParaRPr lang="ru-RU" sz="1200" kern="100" dirty="0">
                        <a:effectLst/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15.05</a:t>
                      </a:r>
                      <a:endParaRPr lang="ru-RU" sz="1200" b="1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Times New Roman"/>
                          <a:cs typeface="Mangal"/>
                        </a:rPr>
                        <a:t>Клуб «Настольные встречи»</a:t>
                      </a:r>
                      <a:endParaRPr lang="ru-RU" sz="1200" kern="100" dirty="0">
                        <a:effectLst/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15:00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6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19.05</a:t>
                      </a:r>
                      <a:endParaRPr lang="ru-RU" sz="1200" b="1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Times New Roman"/>
                          <a:cs typeface="Mangal"/>
                        </a:rPr>
                        <a:t>Индивидуальное консультирование по пенсионным вопросам. Как оформить цифровое удостоверение пенсионера в МАХ</a:t>
                      </a:r>
                      <a:endParaRPr lang="ru-RU" sz="1200" kern="100">
                        <a:effectLst/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56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21.05</a:t>
                      </a:r>
                      <a:endParaRPr lang="ru-RU" sz="1200" b="1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«Откуда мы родом: пишем историю семьи вместе»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Tms Rmn"/>
                        </a:rPr>
                        <a:t>Ссылка для регистрации и подключения: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kern="0" dirty="0">
                          <a:solidFill>
                            <a:srgbClr val="000080"/>
                          </a:solidFill>
                          <a:effectLst/>
                          <a:latin typeface="+mj-lt"/>
                          <a:ea typeface="NSimSun"/>
                          <a:cs typeface="Tms Rmn"/>
                          <a:hlinkClick r:id="rId21"/>
                        </a:rPr>
                        <a:t>https://znan.ru/on-line-</a:t>
                      </a:r>
                      <a:r>
                        <a:rPr lang="ru-RU" sz="1200" u="sng" kern="100" dirty="0">
                          <a:solidFill>
                            <a:srgbClr val="1F497D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2105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 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29.05</a:t>
                      </a:r>
                      <a:endParaRPr lang="ru-RU" sz="1200" b="1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Обсуждение итогов месяца, совместное составление плана мероприятий на июнь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15:00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136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27</cp:revision>
  <dcterms:created xsi:type="dcterms:W3CDTF">2025-11-06T11:20:25Z</dcterms:created>
  <dcterms:modified xsi:type="dcterms:W3CDTF">2026-04-29T23:41:24Z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