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4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Корсаков, ул. Гвардейская, д. 1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1113" indent="-11113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2470363530"/>
              </p:ext>
            </p:extLst>
          </p:nvPr>
        </p:nvGraphicFramePr>
        <p:xfrm>
          <a:off x="388980" y="1765800"/>
          <a:ext cx="6789600" cy="5812828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8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05.05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Урок  грамотности: «Как оформить цифровое пенсионное удостоверение в МАХ»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08.05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Патриотическая Акция « Окна Победы 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10-00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09.05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Участие в торжественном мероприятии, посвящённому «Дню Победы 9-мая», возложение цветов к вечному огню.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10-00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5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12.05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19.05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Час мужества «Ленинград выстоял, Ленинград победил»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21.05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Лекция «Откуда мы родом: пишем историю семьи вместе»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0">
                          <a:effectLst/>
                          <a:latin typeface="+mj-lt"/>
                          <a:ea typeface="Calibri"/>
                          <a:cs typeface="Mangal"/>
                        </a:rPr>
                        <a:t>Ссылка для регистрации и подключения:</a:t>
                      </a:r>
                      <a:endParaRPr lang="ru-RU" sz="18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0">
                          <a:effectLst/>
                          <a:latin typeface="+mj-lt"/>
                          <a:ea typeface="Calibri"/>
                          <a:cs typeface="Mangal"/>
                        </a:rPr>
                        <a:t>https://znan.ru/on-line-2105</a:t>
                      </a:r>
                      <a:endParaRPr lang="ru-RU" sz="1800" kern="100">
                        <a:effectLst/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18:00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26.05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Настольные игры (шашки,домино)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9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29.05</a:t>
                      </a: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>
                          <a:effectLst/>
                          <a:latin typeface="+mj-lt"/>
                          <a:ea typeface="NSimSun"/>
                          <a:cs typeface="Mangal"/>
                        </a:rPr>
                        <a:t>Обсуждение итогов месяца, совместное составление плана мероприятий на июнь 2026г.</a:t>
                      </a: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kern="100" dirty="0">
                          <a:effectLst/>
                          <a:latin typeface="+mj-lt"/>
                          <a:ea typeface="NSimSun"/>
                          <a:cs typeface="Mangal"/>
                        </a:rPr>
                        <a:t>11:00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148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23</cp:revision>
  <dcterms:created xsi:type="dcterms:W3CDTF">2025-11-06T11:20:25Z</dcterms:created>
  <dcterms:modified xsi:type="dcterms:W3CDTF">2026-04-29T23:43:07Z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