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25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Невельск, ул. Рыбацкая, д. 117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602116877"/>
              </p:ext>
            </p:extLst>
          </p:nvPr>
        </p:nvGraphicFramePr>
        <p:xfrm>
          <a:off x="383450" y="1957348"/>
          <a:ext cx="6789600" cy="5328592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8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04.05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Патриотическая акция «Окна Победы».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поэзии, стихи о ВОВ «И будут вечно жить»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09.05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праздничных мероприятиях, посвященных празднованию Дня Победы в ВОВ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12.00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12.05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19.05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цифровой грамотности, «Как оформить цифровое удостоверение пенсионера в </a:t>
                      </a:r>
                      <a:r>
                        <a:rPr lang="en-US" sz="1400" u="sng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MAX”, </a:t>
                      </a:r>
                      <a:r>
                        <a:rPr lang="ru-RU" sz="1400" u="sng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возможности национального мессенджера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90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«Откуда мы родом, пишем историю семьи вместе»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регистрации и подключения: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https://znan.ru/on-line-2105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26.05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«Там, где живет история»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Экскурсия в краеведческий музей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</a:t>
                      </a: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44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28.05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30.05</a:t>
                      </a:r>
                      <a:endParaRPr lang="ru-RU" sz="1200" b="1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Подведение итогов, план на следующий месяц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0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159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23</cp:revision>
  <dcterms:created xsi:type="dcterms:W3CDTF">2025-11-06T11:20:25Z</dcterms:created>
  <dcterms:modified xsi:type="dcterms:W3CDTF">2026-04-29T23:48:54Z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