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4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hyperlink" Target="https://znan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Оха, ул. Советская, дом 31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725658" y="7378018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730283284"/>
              </p:ext>
            </p:extLst>
          </p:nvPr>
        </p:nvGraphicFramePr>
        <p:xfrm>
          <a:off x="108230" y="1497580"/>
          <a:ext cx="7340040" cy="6216808"/>
        </p:xfrm>
        <a:graphic>
          <a:graphicData uri="http://schemas.openxmlformats.org/drawingml/2006/table">
            <a:tbl>
              <a:tblPr/>
              <a:tblGrid>
                <a:gridCol w="676702"/>
                <a:gridCol w="5904656"/>
                <a:gridCol w="758682"/>
              </a:tblGrid>
              <a:tr h="5349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84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04.05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Мастер класс по изготовлению цветка: «Гвоздика-символ Победы». Патриотическая акция «Окна Победы»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07.05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i="1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Урок компьютерной грамотности на компьютере, мобильных телефонах: «Цифровой суверенитет    и цифровая грамотность», национальный </a:t>
                      </a:r>
                      <a:r>
                        <a:rPr lang="ru-RU" sz="1400" i="1" kern="1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мессенджер</a:t>
                      </a:r>
                      <a:r>
                        <a:rPr lang="ru-RU" sz="1400" i="1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 «МАХ».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76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09.05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Участие в торжественном параде посвященному «Дню Победы 9 Мая», возложение цветов к вечному огню.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11.00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10.05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 dirty="0">
                          <a:solidFill>
                            <a:srgbClr val="1C1C1C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Участие в соревнованиях по  </a:t>
                      </a:r>
                      <a:r>
                        <a:rPr lang="ru-RU" sz="1400" kern="100" dirty="0" err="1">
                          <a:solidFill>
                            <a:srgbClr val="1C1C1C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по</a:t>
                      </a:r>
                      <a:r>
                        <a:rPr lang="ru-RU" sz="1400" kern="100" dirty="0">
                          <a:solidFill>
                            <a:srgbClr val="1C1C1C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 мини-волейболу посвященному «Дню  Победы 9 мая»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10:00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12.05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Урок пенсионной и социальной грамотности </a:t>
                      </a:r>
                      <a:r>
                        <a:rPr lang="ru-RU" sz="1400" kern="100" dirty="0" smtClean="0">
                          <a:effectLst/>
                          <a:latin typeface="+mj-lt"/>
                          <a:ea typeface="NSimSun"/>
                          <a:cs typeface="Mangal"/>
                        </a:rPr>
                        <a:t>«</a:t>
                      </a: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Вопросы пенсионного законодательства»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2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16.05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effectLst/>
                          <a:latin typeface="+mj-lt"/>
                          <a:ea typeface="Calibri"/>
                          <a:cs typeface="Mangal"/>
                        </a:rPr>
                        <a:t>Настольные игры(шашки</a:t>
                      </a:r>
                      <a:r>
                        <a:rPr lang="ru-RU" sz="1400" kern="0" dirty="0" smtClean="0">
                          <a:effectLst/>
                          <a:latin typeface="+mj-lt"/>
                          <a:ea typeface="Calibri"/>
                          <a:cs typeface="Mangal"/>
                        </a:rPr>
                        <a:t>, шахматы</a:t>
                      </a:r>
                      <a:r>
                        <a:rPr lang="ru-RU" sz="1400" kern="0" dirty="0">
                          <a:effectLst/>
                          <a:latin typeface="+mj-lt"/>
                          <a:ea typeface="Calibri"/>
                          <a:cs typeface="Mangal"/>
                        </a:rPr>
                        <a:t>)- «</a:t>
                      </a:r>
                      <a:r>
                        <a:rPr lang="ru-RU" sz="1400" kern="0" dirty="0" err="1">
                          <a:effectLst/>
                          <a:latin typeface="+mj-lt"/>
                          <a:ea typeface="Calibri"/>
                          <a:cs typeface="Mangal"/>
                        </a:rPr>
                        <a:t>Интелектуальное</a:t>
                      </a:r>
                      <a:r>
                        <a:rPr lang="ru-RU" sz="1400" kern="0" dirty="0">
                          <a:effectLst/>
                          <a:latin typeface="+mj-lt"/>
                          <a:ea typeface="Calibri"/>
                          <a:cs typeface="Mangal"/>
                        </a:rPr>
                        <a:t> сражение»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20.05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u="sng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Волшебство петель: мастер-класс по вязанию крючком».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21.05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Онлайн-лекция</a:t>
                      </a:r>
                      <a:r>
                        <a:rPr lang="ru-RU" sz="14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 РГО "Знание" «Откуда мы родом: пишем историю семьи вместе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u="sng" kern="100" dirty="0">
                          <a:solidFill>
                            <a:srgbClr val="00008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ссылка для подключения </a:t>
                      </a:r>
                      <a:r>
                        <a:rPr lang="ru-RU" sz="1400" u="sng" kern="100" dirty="0">
                          <a:solidFill>
                            <a:srgbClr val="000080"/>
                          </a:solidFill>
                          <a:effectLst/>
                          <a:latin typeface="+mj-lt"/>
                          <a:ea typeface="NSimSun"/>
                          <a:cs typeface="Mangal"/>
                          <a:hlinkClick r:id="rId22"/>
                        </a:rPr>
                        <a:t>https://znan.ru</a:t>
                      </a:r>
                      <a:r>
                        <a:rPr lang="ru-RU" sz="1400" u="sng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/</a:t>
                      </a:r>
                      <a:r>
                        <a:rPr lang="ru-RU" sz="1400" u="sng" kern="100" dirty="0">
                          <a:solidFill>
                            <a:srgbClr val="3465A4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on-line-2105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0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22.05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Урок компьютерной грамотности на компьютере мобильных телефонах: «Правила безопасности работы на телефонах, компьютерах», национальный </a:t>
                      </a:r>
                      <a:r>
                        <a:rPr lang="ru-RU" sz="1400" kern="1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мессенджер</a:t>
                      </a:r>
                      <a:r>
                        <a:rPr lang="ru-RU" sz="14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 «МАХ»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 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24.05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190"/>
                        </a:spcBef>
                        <a:spcAft>
                          <a:spcPts val="990"/>
                        </a:spcAft>
                      </a:pPr>
                      <a:r>
                        <a:rPr lang="ru-RU" sz="1400" kern="1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Тренировочные занятия по мини-волейболу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29.05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solidFill>
                            <a:srgbClr val="1C1C1C"/>
                          </a:solidFill>
                          <a:effectLst/>
                          <a:latin typeface="+mj-lt"/>
                          <a:ea typeface="NSimSun"/>
                          <a:cs typeface="Mangal"/>
                        </a:rPr>
                        <a:t>Год единства народов России: Изобразительное творчество «Узоры одной земли».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13:00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219</Words>
  <Application>Microsoft Office PowerPoint</Application>
  <PresentationFormat>Произвольный</PresentationFormat>
  <Paragraphs>50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32</cp:revision>
  <dcterms:created xsi:type="dcterms:W3CDTF">2025-11-06T11:20:25Z</dcterms:created>
  <dcterms:modified xsi:type="dcterms:W3CDTF">2026-04-30T00:03:14Z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