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smtClean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spc="-6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u="none" strike="noStrike" spc="-11" smtClean="0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Поронайск, ул. Комсомольская, д. </a:t>
            </a:r>
            <a:r>
              <a:rPr lang="ru-RU" sz="1300">
                <a:solidFill>
                  <a:srgbClr val="FFFFFF"/>
                </a:solidFill>
              </a:rPr>
              <a:t>10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815523" y="75069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1234390440"/>
              </p:ext>
            </p:extLst>
          </p:nvPr>
        </p:nvGraphicFramePr>
        <p:xfrm>
          <a:off x="287131" y="2178348"/>
          <a:ext cx="7056783" cy="5098876"/>
        </p:xfrm>
        <a:graphic>
          <a:graphicData uri="http://schemas.openxmlformats.org/drawingml/2006/table">
            <a:tbl>
              <a:tblPr/>
              <a:tblGrid>
                <a:gridCol w="682807"/>
                <a:gridCol w="5472608"/>
                <a:gridCol w="901368"/>
              </a:tblGrid>
              <a:tr h="4042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chemeClr val="lt1"/>
                          </a:solidFill>
                          <a:uFillTx/>
                          <a:latin typeface="+mj-lt"/>
                        </a:rPr>
                        <a:t>Дата 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chemeClr val="lt1"/>
                          </a:solidFill>
                          <a:uFillTx/>
                          <a:latin typeface="+mj-lt"/>
                        </a:rPr>
                        <a:t>Мероприятие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uFillTx/>
                          <a:latin typeface="+mj-lt"/>
                        </a:rPr>
                        <a:t>Время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uFillTx/>
                          <a:latin typeface="+mj-lt"/>
                        </a:rPr>
                        <a:t>начала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43096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en-US" sz="1300" dirty="0">
                          <a:effectLst/>
                          <a:latin typeface="+mj-lt"/>
                        </a:rPr>
                        <a:t>04.05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en-US" sz="1300" dirty="0" err="1">
                          <a:effectLst/>
                          <a:latin typeface="+mj-lt"/>
                        </a:rPr>
                        <a:t>Конкурс</a:t>
                      </a:r>
                      <a:r>
                        <a:rPr lang="ru-RU" sz="1300" dirty="0">
                          <a:effectLst/>
                          <a:latin typeface="+mj-lt"/>
                        </a:rPr>
                        <a:t> «Душа России» посвященный к Году единства России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>
                          <a:effectLst/>
                          <a:latin typeface="+mj-lt"/>
                        </a:rPr>
                        <a:t>14.00</a:t>
                      </a: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en-US" sz="1300" dirty="0">
                          <a:effectLst/>
                          <a:latin typeface="+mj-lt"/>
                        </a:rPr>
                        <a:t>06.</a:t>
                      </a:r>
                      <a:r>
                        <a:rPr lang="ru-RU" sz="1300" dirty="0">
                          <a:effectLst/>
                          <a:latin typeface="+mj-lt"/>
                        </a:rPr>
                        <a:t>05</a:t>
                      </a:r>
                      <a:endParaRPr lang="en-US" sz="1300" dirty="0">
                        <a:effectLst/>
                        <a:latin typeface="+mj-lt"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Патриотическая Акция «Окна Победы» 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>
                          <a:effectLst/>
                          <a:latin typeface="+mj-lt"/>
                        </a:rPr>
                        <a:t>12:</a:t>
                      </a:r>
                      <a:r>
                        <a:rPr lang="en-US" sz="1300">
                          <a:effectLst/>
                          <a:latin typeface="+mj-lt"/>
                        </a:rPr>
                        <a:t>00</a:t>
                      </a:r>
                      <a:endParaRPr lang="ru-RU" sz="1300">
                        <a:effectLst/>
                        <a:latin typeface="+mj-lt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01186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en-US" sz="1300" dirty="0">
                          <a:effectLst/>
                          <a:latin typeface="+mj-lt"/>
                        </a:rPr>
                        <a:t>07.05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«Тепло ладоней-память сердца» изготовление открыток к 9 мая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 smtClean="0">
                          <a:effectLst/>
                          <a:latin typeface="+mj-lt"/>
                        </a:rPr>
                        <a:t>15:00</a:t>
                      </a:r>
                      <a:endParaRPr lang="ru-RU" sz="1300" dirty="0">
                        <a:effectLst/>
                        <a:latin typeface="+mj-lt"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en-US" sz="1300">
                          <a:effectLst/>
                          <a:latin typeface="+mj-lt"/>
                        </a:rPr>
                        <a:t>09.05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Участие в торжественном параде посвященному «Дню Победы 9 мая» поздравление ветеранов ВОВ и </a:t>
                      </a:r>
                      <a:r>
                        <a:rPr lang="ru-RU" sz="1300" dirty="0" err="1">
                          <a:effectLst/>
                          <a:latin typeface="+mj-lt"/>
                        </a:rPr>
                        <a:t>труженников</a:t>
                      </a:r>
                      <a:r>
                        <a:rPr lang="ru-RU" sz="1300" dirty="0">
                          <a:effectLst/>
                          <a:latin typeface="+mj-lt"/>
                        </a:rPr>
                        <a:t> тыла.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11:00</a:t>
                      </a: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>
                          <a:effectLst/>
                          <a:latin typeface="+mj-lt"/>
                        </a:rPr>
                        <a:t>12.05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Лекция по вопросам разъяснения пенсионного законодательства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>
                          <a:effectLst/>
                          <a:latin typeface="+mj-lt"/>
                        </a:rPr>
                        <a:t>11:</a:t>
                      </a:r>
                      <a:r>
                        <a:rPr lang="en-US" sz="1300">
                          <a:effectLst/>
                          <a:latin typeface="+mj-lt"/>
                        </a:rPr>
                        <a:t>00</a:t>
                      </a:r>
                      <a:endParaRPr lang="ru-RU" sz="1300">
                        <a:effectLst/>
                        <a:latin typeface="+mj-lt"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en-US" sz="1300">
                          <a:effectLst/>
                          <a:latin typeface="+mj-lt"/>
                        </a:rPr>
                        <a:t>15.05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Лекция «Защитимся от мошенников</a:t>
                      </a:r>
                      <a:r>
                        <a:rPr lang="ru-RU" sz="1300" dirty="0" smtClean="0">
                          <a:effectLst/>
                          <a:latin typeface="+mj-lt"/>
                        </a:rPr>
                        <a:t>»</a:t>
                      </a:r>
                      <a:endParaRPr lang="ru-RU" sz="1300" dirty="0">
                        <a:effectLst/>
                        <a:latin typeface="+mj-lt"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14:00</a:t>
                      </a: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en-US" sz="1300">
                          <a:effectLst/>
                          <a:latin typeface="+mj-lt"/>
                        </a:rPr>
                        <a:t>20.05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Мастер-класс « Вязание спицами»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15:00</a:t>
                      </a: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>
                          <a:effectLst/>
                          <a:latin typeface="+mj-lt"/>
                        </a:rPr>
                        <a:t>21.05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«Откуда мы родом: пишем историю семьи вместе»</a:t>
                      </a:r>
                    </a:p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Ссылка для регистрации и подключения:</a:t>
                      </a:r>
                    </a:p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en-US" sz="1300" dirty="0">
                          <a:effectLst/>
                          <a:latin typeface="+mj-lt"/>
                        </a:rPr>
                        <a:t>https://ru/on-line-2105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en-US" sz="1300" dirty="0">
                          <a:effectLst/>
                          <a:latin typeface="+mj-lt"/>
                        </a:rPr>
                        <a:t>18</a:t>
                      </a:r>
                      <a:r>
                        <a:rPr lang="ru-RU" sz="1300" dirty="0">
                          <a:effectLst/>
                          <a:latin typeface="+mj-lt"/>
                        </a:rPr>
                        <a:t>:</a:t>
                      </a:r>
                      <a:r>
                        <a:rPr lang="en-US" sz="1300" dirty="0">
                          <a:effectLst/>
                          <a:latin typeface="+mj-lt"/>
                        </a:rPr>
                        <a:t>00</a:t>
                      </a: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65368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en-US" sz="1300">
                          <a:effectLst/>
                          <a:latin typeface="+mj-lt"/>
                        </a:rPr>
                        <a:t>26.05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Урок компьютерной грамотности на мобильных телефонах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en-US" sz="1300" dirty="0">
                          <a:effectLst/>
                          <a:latin typeface="+mj-lt"/>
                        </a:rPr>
                        <a:t>16:00</a:t>
                      </a: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en-US" sz="1300">
                          <a:effectLst/>
                          <a:latin typeface="+mj-lt"/>
                        </a:rPr>
                        <a:t>29.05</a:t>
                      </a: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Практическое занятие «Как оформить цифровое удостоверение пенсионера в МАХ»</a:t>
                      </a: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00000"/>
                        </a:lnSpc>
                      </a:pPr>
                      <a:r>
                        <a:rPr lang="en-US" sz="1300" dirty="0">
                          <a:effectLst/>
                          <a:latin typeface="+mj-lt"/>
                        </a:rPr>
                        <a:t>16:00</a:t>
                      </a: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169</Words>
  <Application>Microsoft Office PowerPoint</Application>
  <PresentationFormat>Произвольный</PresentationFormat>
  <Paragraphs>47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32</cp:revision>
  <dcterms:created xsi:type="dcterms:W3CDTF">2025-11-06T11:20:25Z</dcterms:created>
  <dcterms:modified xsi:type="dcterms:W3CDTF">2026-04-30T00:03:43Z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