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462" y="-96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3821607199"/>
              </p:ext>
            </p:extLst>
          </p:nvPr>
        </p:nvGraphicFramePr>
        <p:xfrm>
          <a:off x="424440" y="1890316"/>
          <a:ext cx="6789600" cy="4785219"/>
        </p:xfrm>
        <a:graphic>
          <a:graphicData uri="http://schemas.openxmlformats.org/drawingml/2006/table">
            <a:tbl>
              <a:tblPr/>
              <a:tblGrid>
                <a:gridCol w="836762"/>
                <a:gridCol w="4801918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717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04.05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Патриотическая Акция «Окна Победы»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976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09.05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Участие в акции-шествии «Бессмертный полк».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Торжественное возложение венков к памятнику </a:t>
                      </a:r>
                      <a:r>
                        <a:rPr lang="ru-RU" sz="1400" kern="100" dirty="0" err="1">
                          <a:effectLst/>
                          <a:latin typeface="+mj-lt"/>
                          <a:ea typeface="NSimSun"/>
                          <a:cs typeface="Mangal"/>
                        </a:rPr>
                        <a:t>Л.Смирных</a:t>
                      </a: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.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6300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12.05.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Лекция по вопросам разъяснения пенсионного законодательства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11:00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13.05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«Национальные кухни России: праздник вкуса и гостеприимства». Мероприятие будет в честь года Единства народов России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14:00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21.05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«Откуда мы родом: пишем историю семьи вместе»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Ссылка для регистрации и подключения: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https://ru/on-line-2105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18:00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25.05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Консультация и оформление пенсионных удостоверений МАХ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14:00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28.05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>
                          <a:effectLst/>
                          <a:latin typeface="+mj-lt"/>
                          <a:ea typeface="NSimSun"/>
                          <a:cs typeface="Mangal"/>
                        </a:rPr>
                        <a:t>Урок пенсионно-социальной грамотности</a:t>
                      </a:r>
                      <a:endParaRPr lang="ru-RU" sz="12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12:00</a:t>
                      </a:r>
                      <a:endParaRPr lang="ru-RU" sz="1200" kern="100" dirty="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u="none" strike="noStrike" spc="-11" smtClean="0">
                <a:solidFill>
                  <a:schemeClr val="lt1"/>
                </a:solidFill>
                <a:uFillTx/>
                <a:latin typeface="Calibri"/>
              </a:rPr>
              <a:t>МАЙ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</a:t>
            </a:r>
            <a:r>
              <a:rPr lang="ru-RU" sz="1300" dirty="0" err="1">
                <a:solidFill>
                  <a:srgbClr val="FFFFFF"/>
                </a:solidFill>
              </a:rPr>
              <a:t>пгт</a:t>
            </a:r>
            <a:r>
              <a:rPr lang="ru-RU" sz="1300" dirty="0">
                <a:solidFill>
                  <a:srgbClr val="FFFFFF"/>
                </a:solidFill>
              </a:rPr>
              <a:t>. Смирных, ул. Маяковского, д. </a:t>
            </a:r>
            <a:r>
              <a:rPr lang="ru-RU" sz="1300">
                <a:solidFill>
                  <a:srgbClr val="FFFFFF"/>
                </a:solidFill>
              </a:rPr>
              <a:t>5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134</Words>
  <Application>Microsoft Office PowerPoint</Application>
  <PresentationFormat>Произвольный</PresentationFormat>
  <Paragraphs>39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28</cp:revision>
  <dcterms:created xsi:type="dcterms:W3CDTF">2025-11-06T11:20:25Z</dcterms:created>
  <dcterms:modified xsi:type="dcterms:W3CDTF">2026-04-29T23:59:13Z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