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60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hyperlink" Target="https://znan.ru/on-line-2105" TargetMode="External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473246634"/>
              </p:ext>
            </p:extLst>
          </p:nvPr>
        </p:nvGraphicFramePr>
        <p:xfrm>
          <a:off x="218529" y="1674292"/>
          <a:ext cx="7201422" cy="5966730"/>
        </p:xfrm>
        <a:graphic>
          <a:graphicData uri="http://schemas.openxmlformats.org/drawingml/2006/table">
            <a:tbl>
              <a:tblPr/>
              <a:tblGrid>
                <a:gridCol w="887515"/>
                <a:gridCol w="5093178"/>
                <a:gridCol w="1220729"/>
              </a:tblGrid>
              <a:tr h="6811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29613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05.05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DejaVu Sans Mono"/>
                          <a:cs typeface="Mangal"/>
                        </a:rPr>
                        <a:t>Год  единства народов России : фестиваль культур народов России «Мы вместе». 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15706">
                <a:tc>
                  <a:txBody>
                    <a:bodyPr/>
                    <a:lstStyle/>
                    <a:p>
                      <a:r>
                        <a:rPr lang="ru-RU" sz="1400" kern="100" spc="-10" dirty="0">
                          <a:solidFill>
                            <a:srgbClr val="231F2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07.05.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Патриотическая Акция «Окна Победы»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 spc="-10">
                          <a:solidFill>
                            <a:srgbClr val="231F2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26970">
                <a:tc>
                  <a:txBody>
                    <a:bodyPr/>
                    <a:lstStyle/>
                    <a:p>
                      <a:r>
                        <a:rPr lang="ru-RU" sz="1400" kern="100" spc="-10">
                          <a:solidFill>
                            <a:srgbClr val="231F2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08.05</a:t>
                      </a: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Памятные даты ВОВ: Праздничный концерт  посвященный Дню победы 9 мая.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 spc="-10">
                          <a:solidFill>
                            <a:srgbClr val="231F2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10:00</a:t>
                      </a: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4569">
                <a:tc>
                  <a:txBody>
                    <a:bodyPr/>
                    <a:lstStyle/>
                    <a:p>
                      <a:r>
                        <a:rPr lang="ru-RU" sz="1400" kern="100" spc="-10">
                          <a:solidFill>
                            <a:srgbClr val="231F2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12.05</a:t>
                      </a: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Ari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79688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15.05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СВОИХ не бросаем. Подготовка  материала для изготовления  нашлемников для участников СВО.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1744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19.05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Клуб любителей растений. Подготовка рассады, обмен опытом.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59472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21.05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</a:rPr>
                        <a:t>«Откуда мы родом: пишем историю семьи вместе»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</a:rPr>
                        <a:t>Ссылка для регистрации и подключения: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  <a:p>
                      <a:r>
                        <a:rPr lang="ru-RU" sz="1400" u="sng" kern="100">
                          <a:solidFill>
                            <a:srgbClr val="0000FF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  <a:hlinkClick r:id="rId3"/>
                        </a:rPr>
                        <a:t>https://znan.ru/on-line-2105</a:t>
                      </a: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</a:rPr>
                        <a:t>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18:00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83809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27.05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День открытых дверей. Библиотека вечна, безгранична и бесконечна.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83809"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29.05 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</a:rPr>
                        <a:t>Уроки компьютерной грамотности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  <a:p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Arial"/>
                        </a:rPr>
                        <a:t>Возможности национального мессенджера МАХ в части получения жизненно необходимых документов в цифровом формате.</a:t>
                      </a:r>
                      <a:endParaRPr lang="ru-RU" sz="1200" kern="10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14:00 </a:t>
                      </a:r>
                      <a:endParaRPr lang="ru-RU" sz="1200" kern="100" dirty="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4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5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6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7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8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9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Томари, ул. Ломоносова, д. 11 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10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1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2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3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4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5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6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7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8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9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20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1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2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783780" y="7578863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174</Words>
  <Application>Microsoft Office PowerPoint</Application>
  <PresentationFormat>Произвольный</PresentationFormat>
  <Paragraphs>45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2026-04-30T00:00:29Z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