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4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hyperlink" Target="https://znan.ru/on-line-16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smtClean="0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247482068"/>
              </p:ext>
            </p:extLst>
          </p:nvPr>
        </p:nvGraphicFramePr>
        <p:xfrm>
          <a:off x="336960" y="1880847"/>
          <a:ext cx="6789600" cy="5124309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04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3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04.05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Патриотическая Акция «Окна Победы»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Поэтические строки о войне. «Громкие чтения» в </a:t>
                      </a:r>
                      <a:r>
                        <a:rPr lang="ru-RU" sz="1400" kern="100" dirty="0" err="1">
                          <a:effectLst/>
                          <a:latin typeface="Times New Roman"/>
                          <a:ea typeface="NSimSun"/>
                          <a:cs typeface="Mangal"/>
                        </a:rPr>
                        <a:t>Углегорской</a:t>
                      </a: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 центральной библиотеке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12:30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09.05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Цветы памяти — Героям.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Церемония возложения венков к памятнику погибших воинов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10:00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27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19.05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По следам славянской азбуки. Викторина, посвященная дню славянской письменности и культуры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12:00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40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Откуда мы родом: пишем историю семьи вместе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ms Rmn"/>
                          <a:ea typeface="NSimSun"/>
                          <a:cs typeface="Tms Rmn"/>
                        </a:rPr>
                        <a:t>Ссылка для регистрации и подключения: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ms Rmn"/>
                          <a:ea typeface="NSimSun"/>
                          <a:cs typeface="Tms Rmn"/>
                          <a:hlinkClick r:id="rId22"/>
                        </a:rPr>
                        <a:t>https://znan.ru/on-line-2</a:t>
                      </a: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Calibri"/>
                          <a:ea typeface="NSimSun"/>
                          <a:cs typeface="Tms Rmn"/>
                          <a:hlinkClick r:id="rId22"/>
                        </a:rPr>
                        <a:t>105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18:00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25.05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грамотность. Возможности национального мессенджера МАХ в части получения жизненно необходимых документов в цифровом формате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144</Words>
  <Application>Microsoft Office PowerPoint</Application>
  <PresentationFormat>Произвольный</PresentationFormat>
  <Paragraphs>40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26</cp:revision>
  <dcterms:created xsi:type="dcterms:W3CDTF">2025-11-06T11:20:25Z</dcterms:created>
  <dcterms:modified xsi:type="dcterms:W3CDTF">2026-04-30T00:01:25Z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