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hyperlink" Target="https://znan.ru/online_special_2304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Корсаков, ул. Гвардейская, д. 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822704311"/>
              </p:ext>
            </p:extLst>
          </p:nvPr>
        </p:nvGraphicFramePr>
        <p:xfrm>
          <a:off x="388980" y="1765800"/>
          <a:ext cx="6789600" cy="4144374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02.06.26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Компьютерная грамотность: «Как оформить цифровое пенсионное удостоверение в Макс»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5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09.06.26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Проведение мероприятия  посвященное «Дню России, «Моя Россия, моя страна»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4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16.06.26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758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19.06.26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Клуб по интересам (уход за плодовыми деревьями на дачном участке)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22.06.26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Встреча посвященная Дню памяти и скорби начала Великой отечественной воны. Просмотр фильма «Брестская крепость»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22.06.26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u="sng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Times New Roman"/>
                        </a:rPr>
                        <a:t>Онлайн-лекция РГО "Знание" «Специальный эфир ко Дню Победы»</a:t>
                      </a:r>
                      <a:r>
                        <a:rPr lang="ru-RU" sz="1400" u="sng" kern="10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ссылка для подключения </a:t>
                      </a:r>
                      <a:r>
                        <a:rPr lang="ru-RU" sz="1400" u="sng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NSimSun"/>
                          <a:cs typeface="Mangal"/>
                          <a:hlinkClick r:id="rId21"/>
                        </a:rPr>
                        <a:t>https://znan.ru/online_special_2304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30.06.26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«Активное долголетие: настольные игры» (домино, лото)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148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24</cp:revision>
  <dcterms:created xsi:type="dcterms:W3CDTF">2025-11-06T11:20:25Z</dcterms:created>
  <dcterms:modified xsi:type="dcterms:W3CDTF">2026-06-02T22:56:58Z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