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hyperlink" Target="https://znan.ru/online_special_2304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Невельск, ул. Рыбацкая, д. 117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191109901"/>
              </p:ext>
            </p:extLst>
          </p:nvPr>
        </p:nvGraphicFramePr>
        <p:xfrm>
          <a:off x="383450" y="1957348"/>
          <a:ext cx="6789600" cy="4180656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82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02.06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разъяснения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11.00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социального работника. Все о нашей работе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11.06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России. Лекция о возникновении праздника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12.00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16.06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0" dirty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«Как оформить цифровое удостоверение пенсионера в </a:t>
                      </a:r>
                      <a:r>
                        <a:rPr lang="en-US" sz="1400" u="sng" kern="0" dirty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MAX</a:t>
                      </a: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”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22.06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Times New Roman"/>
                        </a:rPr>
                        <a:t>Онлайн-лекция РГО "Знание" «Специальный эфир ко Дню Победы»</a:t>
                      </a: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ссылка для подключения </a:t>
                      </a:r>
                      <a:r>
                        <a:rPr lang="ru-RU" sz="1400" u="sng" ker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NSimSun"/>
                          <a:cs typeface="Mangal"/>
                          <a:hlinkClick r:id="rId21"/>
                        </a:rPr>
                        <a:t>https://znan.ru/online_special_2304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памяти и скорби. Минута молчания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90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26.06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Подведение итогов, план на следующий месяц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0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119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24</cp:revision>
  <dcterms:created xsi:type="dcterms:W3CDTF">2025-11-06T11:20:25Z</dcterms:created>
  <dcterms:modified xsi:type="dcterms:W3CDTF">2026-06-02T22:58:13Z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