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0" y="-10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03.06.2026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hyperlink" Target="https://znan.ru/online_special_230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714354" y="316800"/>
            <a:ext cx="2424446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smtClean="0">
                <a:solidFill>
                  <a:schemeClr val="lt1"/>
                </a:solidFill>
                <a:latin typeface="Calibri"/>
              </a:rPr>
              <a:t>ИЮНЬ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71775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</a:rPr>
              <a:t>. </a:t>
            </a:r>
            <a:r>
              <a:rPr lang="ru-RU" sz="1300" dirty="0">
                <a:solidFill>
                  <a:srgbClr val="FFFFFF"/>
                </a:solidFill>
              </a:rPr>
              <a:t>Ноглики, ул. Советская, д. 44 А</a:t>
            </a:r>
            <a:r>
              <a:rPr sz="1300" dirty="0"/>
              <a:t/>
            </a:r>
            <a:br>
              <a:rPr sz="1300" dirty="0"/>
            </a:b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1245360080"/>
              </p:ext>
            </p:extLst>
          </p:nvPr>
        </p:nvGraphicFramePr>
        <p:xfrm>
          <a:off x="388980" y="1765800"/>
          <a:ext cx="7133686" cy="5577644"/>
        </p:xfrm>
        <a:graphic>
          <a:graphicData uri="http://schemas.openxmlformats.org/drawingml/2006/table">
            <a:tbl>
              <a:tblPr/>
              <a:tblGrid>
                <a:gridCol w="796982"/>
                <a:gridCol w="4841698"/>
                <a:gridCol w="1495006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u="none" strike="noStrike" dirty="0">
                          <a:solidFill>
                            <a:schemeClr val="lt1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81500"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01.06.26</a:t>
                      </a:r>
                      <a:endParaRPr lang="ru-RU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, serif"/>
                        </a:rPr>
                        <a:t>Встреча посвященная Международному дню защиты детей. Совместные рисунки с внуками.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15:00:00</a:t>
                      </a:r>
                      <a:endParaRPr lang="ru-RU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05.06.26</a:t>
                      </a:r>
                      <a:endParaRPr lang="ru-RU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Клуб любителей настольных игр.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11:00:00</a:t>
                      </a:r>
                      <a:endParaRPr lang="ru-RU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81136"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11.06.26</a:t>
                      </a:r>
                      <a:endParaRPr lang="ru-RU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Встреча посвященная Дню России. Просмотр фильма «Баллада о солдате».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10:00:00</a:t>
                      </a:r>
                      <a:endParaRPr lang="ru-RU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16.06.26</a:t>
                      </a:r>
                      <a:endParaRPr lang="ru-RU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, serif"/>
                        </a:rPr>
                        <a:t>Лекция по вопросам пенсионного законодательства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11:00:00</a:t>
                      </a:r>
                      <a:endParaRPr lang="ru-RU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19.06.26</a:t>
                      </a:r>
                      <a:endParaRPr lang="ru-RU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Компьютерная грамотность, в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, serif"/>
                        </a:rPr>
                        <a:t>озможность национального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Times New Roman, serif"/>
                        </a:rPr>
                        <a:t>мессенджера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, serif"/>
                        </a:rPr>
                        <a:t> МАХ в части получения жизненно необходимых документов в цифровом формате.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14:00:00</a:t>
                      </a:r>
                      <a:endParaRPr lang="ru-RU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22.06.26</a:t>
                      </a:r>
                      <a:endParaRPr lang="ru-RU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Liberation Serif, serif"/>
                        </a:rPr>
                        <a:t>Онлайн-лекция РГО "Знание" «Специальный эфир ко Дню 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effectLst/>
                          <a:latin typeface="Liberation Serif, serif"/>
                        </a:rPr>
                        <a:t>Победы»</a:t>
                      </a:r>
                      <a:r>
                        <a:rPr lang="ru-RU" sz="1200" u="sng" dirty="0" err="1">
                          <a:solidFill>
                            <a:srgbClr val="000000"/>
                          </a:solidFill>
                          <a:effectLst/>
                          <a:latin typeface="Times New Roman, serif"/>
                        </a:rPr>
                        <a:t>ссылка</a:t>
                      </a:r>
                      <a:r>
                        <a:rPr lang="ru-RU" sz="1200" u="sng" dirty="0">
                          <a:solidFill>
                            <a:srgbClr val="000000"/>
                          </a:solidFill>
                          <a:effectLst/>
                          <a:latin typeface="Times New Roman, serif"/>
                        </a:rPr>
                        <a:t> для подключения </a:t>
                      </a:r>
                      <a:r>
                        <a:rPr lang="ru-RU" sz="1200" u="sng" dirty="0">
                          <a:solidFill>
                            <a:srgbClr val="000000"/>
                          </a:solidFill>
                          <a:effectLst/>
                          <a:latin typeface="Times New Roman, serif"/>
                          <a:hlinkClick r:id="rId22"/>
                        </a:rPr>
                        <a:t>https://znan.ru/online_special_2304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18:00:00</a:t>
                      </a:r>
                      <a:endParaRPr lang="ru-RU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23.06.26</a:t>
                      </a:r>
                      <a:endParaRPr lang="ru-RU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20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Тематическая встреча посвященная Году единства народов России «Семейные ценности».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11:00:00</a:t>
                      </a:r>
                      <a:endParaRPr lang="ru-RU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364976"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26.06.26</a:t>
                      </a:r>
                      <a:endParaRPr lang="ru-RU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, serif"/>
                        </a:rPr>
                        <a:t>Развлекательная пятница (посиделки за чашечкой чая)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15:00:00</a:t>
                      </a:r>
                      <a:endParaRPr lang="ru-RU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4976"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30.06.26</a:t>
                      </a:r>
                      <a:endParaRPr lang="ru-RU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, serif"/>
                        </a:rPr>
                        <a:t>Лекция на тему правильного питания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, serif"/>
                        </a:rPr>
                        <a:t>.</a:t>
                      </a:r>
                      <a:r>
                        <a:rPr lang="ru-RU" sz="1200" b="0" i="0" dirty="0">
                          <a:solidFill>
                            <a:srgbClr val="000000"/>
                          </a:solidFill>
                          <a:effectLst/>
                        </a:rPr>
                        <a:t/>
                      </a:r>
                      <a:br>
                        <a:rPr lang="ru-RU" sz="1200" b="0" i="0" dirty="0">
                          <a:solidFill>
                            <a:srgbClr val="000000"/>
                          </a:solidFill>
                          <a:effectLst/>
                        </a:rPr>
                      </a:br>
                      <a:endParaRPr lang="ru-RU" sz="12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lnSpc>
                          <a:spcPct val="115000"/>
                        </a:lnSpc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11:00:00</a:t>
                      </a:r>
                      <a:endParaRPr lang="ru-RU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</TotalTime>
  <Words>158</Words>
  <Application>Microsoft Office PowerPoint</Application>
  <PresentationFormat>Произвольный</PresentationFormat>
  <Paragraphs>42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27</cp:revision>
  <dcterms:created xsi:type="dcterms:W3CDTF">2025-11-06T11:20:25Z</dcterms:created>
  <dcterms:modified xsi:type="dcterms:W3CDTF">2026-06-02T22:59:52Z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