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10" y="-3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hyperlink" Target="https://znan.ru/online_special_2304" TargetMode="External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125513593"/>
              </p:ext>
            </p:extLst>
          </p:nvPr>
        </p:nvGraphicFramePr>
        <p:xfrm>
          <a:off x="424440" y="1890316"/>
          <a:ext cx="6789600" cy="4108094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17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03.06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компьютерной грамотности, консультация и оформление цифрового удостоверения в МАХ.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7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Тематический час: «Будущее за нами» 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3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16.06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Просмотр фильма «Брестская крепость», которая осуществила героическую оборону и приняла на себя первый удар в Великой Отечественной Войне. 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Liberation Serif"/>
                        </a:rPr>
                        <a:t>Онлайн-лекция РГО "Знание" «Специальный эфир ко Дню Победы»</a:t>
                      </a: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ker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NSimSun"/>
                          <a:cs typeface="Mangal"/>
                          <a:hlinkClick r:id="rId3"/>
                        </a:rPr>
                        <a:t>https://znan.ru/online_special_2304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29.06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Составление плана мероприятий на июль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4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5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6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7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8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9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Смирных, ул. Маяковского, д. </a:t>
            </a:r>
            <a:r>
              <a:rPr lang="ru-RU" sz="1300">
                <a:solidFill>
                  <a:srgbClr val="FFFFFF"/>
                </a:solidFill>
              </a:rPr>
              <a:t>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10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1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2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3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4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5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6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7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8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9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20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1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2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127</Words>
  <Application>Microsoft Office PowerPoint</Application>
  <PresentationFormat>Произвольный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2026-06-02T23:04:33Z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