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hyperlink" Target="https://znan.ru/online_special_23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6" smtClean="0">
                <a:solidFill>
                  <a:schemeClr val="lt1"/>
                </a:solidFill>
                <a:uFillTx/>
                <a:latin typeface="Calibri"/>
              </a:rPr>
              <a:t>ИЮНЬ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Углегорск, ул. Лейтенанта Егорова, д. 4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4086898774"/>
              </p:ext>
            </p:extLst>
          </p:nvPr>
        </p:nvGraphicFramePr>
        <p:xfrm>
          <a:off x="383450" y="1880847"/>
          <a:ext cx="6789600" cy="5413517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6044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93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01.06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«Взрослые и дети — планета одна на всех», праздник посвященный дню защиты детей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09.06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Обзор  «Вместе мы - Россия»  в Углегорской центральной библиотеке (День России 12.06.2026)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12:30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68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10.06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Встреча с серебряными волонтерами, посвященная Дню России.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16.06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День памяти и скорби — день начала Великой Отечественной войны. Обзор «Тревожный рассвет 41го».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12:00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27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19.06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Компьютерная грамотность. Возможности национального мессенджера МАХ в части получения жизненно необходимых документов в цифровом формате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40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22.06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Times New Roman"/>
                        </a:rPr>
                        <a:t>О</a:t>
                      </a: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Mangal"/>
                        </a:rPr>
                        <a:t>нлайн-лекция РГО "Знание" «Специальный эфир ко Дню Победы»</a:t>
                      </a:r>
                      <a:r>
                        <a:rPr lang="ru-RU" sz="1400" u="sng" kern="10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ссылка для подключения </a:t>
                      </a:r>
                      <a:r>
                        <a:rPr lang="ru-RU" sz="14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NSimSun"/>
                          <a:cs typeface="Mangal"/>
                          <a:hlinkClick r:id="rId22"/>
                        </a:rPr>
                        <a:t>https://znan.ru/online_special_2304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24.06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  <a:latin typeface="Liberation Serif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29.06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Знакомство с искусством вышивания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effectLst/>
                          <a:latin typeface="Liberation Serif"/>
                          <a:ea typeface="NSimSun"/>
                          <a:cs typeface="Mangal"/>
                        </a:rPr>
                        <a:t>14:00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162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27</cp:revision>
  <dcterms:created xsi:type="dcterms:W3CDTF">2025-11-06T11:20:25Z</dcterms:created>
  <dcterms:modified xsi:type="dcterms:W3CDTF">2026-06-02T23:05:44Z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