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40" y="18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u="none" strike="noStrike" spc="-11" dirty="0" smtClean="0">
                <a:solidFill>
                  <a:schemeClr val="lt1"/>
                </a:solidFill>
                <a:uFillTx/>
                <a:latin typeface="Calibri"/>
              </a:rPr>
              <a:t>ИЮЛЬ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9101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Александровск-Сахалинский,</a:t>
            </a: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</a:rPr>
              <a:t>ул. Советская, д. 61</a:t>
            </a: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453250536"/>
              </p:ext>
            </p:extLst>
          </p:nvPr>
        </p:nvGraphicFramePr>
        <p:xfrm>
          <a:off x="336960" y="1962324"/>
          <a:ext cx="6789600" cy="5063275"/>
        </p:xfrm>
        <a:graphic>
          <a:graphicData uri="http://schemas.openxmlformats.org/drawingml/2006/table">
            <a:tbl>
              <a:tblPr/>
              <a:tblGrid>
                <a:gridCol w="776994"/>
                <a:gridCol w="4861686"/>
                <a:gridCol w="1150920"/>
              </a:tblGrid>
              <a:tr h="7417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555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03.07</a:t>
                      </a:r>
                      <a:endParaRPr lang="ru-RU" sz="1200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Клуб "Настольные игры"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15-00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08.07</a:t>
                      </a:r>
                      <a:endParaRPr lang="ru-RU" sz="1200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"День семьи, любви и верности". История праздника.</a:t>
                      </a:r>
                      <a:endParaRPr lang="ru-RU" sz="1200" kern="100" dirty="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15-00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314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15.07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Лекция «Пенсионное Законодательство», «Как оформить цифровое удостоверение пенсионера в МАКС”</a:t>
                      </a:r>
                      <a:endParaRPr lang="ru-RU" sz="1200" kern="100" dirty="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15-00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589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21.07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Посещение музея в библиотеке. Поделки своими руками.</a:t>
                      </a:r>
                      <a:endParaRPr lang="ru-RU" sz="1200" kern="100" dirty="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15-00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24.07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Индивидуальное консультирование по пенсионным вопросам. Как оформить цифровое удостоверение пенсионера в МАКС</a:t>
                      </a:r>
                      <a:endParaRPr lang="ru-RU" sz="1200" kern="100" dirty="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15-00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064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29.07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Обсуждение итогов месяца, совместное составление плана мероприятий на август</a:t>
                      </a:r>
                      <a:endParaRPr lang="ru-RU" sz="1200" kern="100" dirty="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15-00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3565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03.07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Клуб "Настольные игры"</a:t>
                      </a:r>
                      <a:endParaRPr lang="ru-RU" sz="1200" kern="100" dirty="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15-00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08.07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"День семьи, любви и верности". История праздника.</a:t>
                      </a:r>
                      <a:endParaRPr lang="ru-RU" sz="1200" kern="100" dirty="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15-00</a:t>
                      </a:r>
                      <a:endParaRPr lang="ru-RU" sz="1200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39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140</Words>
  <Application>Microsoft Office PowerPoint</Application>
  <PresentationFormat>Произвольный</PresentationFormat>
  <Paragraphs>39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ИЮЛЬ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29</cp:revision>
  <dcterms:created xsi:type="dcterms:W3CDTF">2025-11-06T11:20:25Z</dcterms:created>
  <dcterms:modified xsi:type="dcterms:W3CDTF">2026-06-30T04:44:58Z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