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smtClean="0">
                <a:solidFill>
                  <a:schemeClr val="lt1"/>
                </a:solidFill>
                <a:latin typeface="Calibri"/>
              </a:rPr>
              <a:t>ИЮЛЬ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Корсаков, ул. Гвардейская, д. 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822704311"/>
              </p:ext>
            </p:extLst>
          </p:nvPr>
        </p:nvGraphicFramePr>
        <p:xfrm>
          <a:off x="388980" y="1765800"/>
          <a:ext cx="6789600" cy="4098226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03.07.26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Компьютерная грамотность: «Как оформить цифровое пенсионное удостоверение в Макс»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5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08.07.26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Поздравления «С днем семьи, любви и верности» (прогулка по набережной к Храму Петра и Февронии)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4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14.07.26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758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17.07.26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Чаепитие посвященное к Году единства народов России. Просмотр фильма посвященного Году единства народов России.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21.07.26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Встреча посвященная Дню воинской славы России, День победы русской армии в Полтавском сражении. Просмотр фильма «Сталинград»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24.07.26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u="sng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Встреча</a:t>
                      </a:r>
                      <a:r>
                        <a:rPr lang="ru-RU" sz="1400" u="sng" kern="100">
                          <a:solidFill>
                            <a:srgbClr val="00008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 </a:t>
                      </a: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с представителями ЦРБ г. Корсакова-лекция «Как сберечь свое здоровье»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28.07.26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Активное долголетие (настольные игры: лото), совместное составление плана мероприятий на август 2026 г.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163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25</cp:revision>
  <dcterms:created xsi:type="dcterms:W3CDTF">2025-11-06T11:20:25Z</dcterms:created>
  <dcterms:modified xsi:type="dcterms:W3CDTF">2026-06-30T04:45:40Z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