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ИЮЛЬ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г. Невельск, ул. Рыбацкая, д. 117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4191109901"/>
              </p:ext>
            </p:extLst>
          </p:nvPr>
        </p:nvGraphicFramePr>
        <p:xfrm>
          <a:off x="383450" y="1957348"/>
          <a:ext cx="6789600" cy="3975288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741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7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82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Беседа за чашечкой чая. Моя любимая книга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7.07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Делаем букет из ромашек ко дню семьи, любви и верности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14.07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пенсионной грамотности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21.07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компьютерной грамотности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28.07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«Осторожно мошенники»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909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30.07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Подведение итогов. Обсуждение плана на август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0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95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25</cp:revision>
  <dcterms:created xsi:type="dcterms:W3CDTF">2025-11-06T11:20:25Z</dcterms:created>
  <dcterms:modified xsi:type="dcterms:W3CDTF">2026-06-30T04:46:17Z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