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1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30.06.2026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smtClean="0">
                <a:solidFill>
                  <a:schemeClr val="lt1"/>
                </a:solidFill>
                <a:latin typeface="Calibri"/>
              </a:rPr>
              <a:t>ИЮЛЬ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Оха, ул. Советская, дом 31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object 44"/>
          <p:cNvSpPr/>
          <p:nvPr/>
        </p:nvSpPr>
        <p:spPr>
          <a:xfrm>
            <a:off x="3725658" y="7378018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253660967"/>
              </p:ext>
            </p:extLst>
          </p:nvPr>
        </p:nvGraphicFramePr>
        <p:xfrm>
          <a:off x="108230" y="1497580"/>
          <a:ext cx="7340040" cy="5666661"/>
        </p:xfrm>
        <a:graphic>
          <a:graphicData uri="http://schemas.openxmlformats.org/drawingml/2006/table">
            <a:tbl>
              <a:tblPr/>
              <a:tblGrid>
                <a:gridCol w="676702"/>
                <a:gridCol w="5904656"/>
                <a:gridCol w="758682"/>
              </a:tblGrid>
              <a:tr h="5349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84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01.07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Урок компьютерной грамотности на компьютере, мобильных телефонах: Возможности национального мессенджера МАКС, безопасность.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13:00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03.07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solidFill>
                            <a:srgbClr val="1C1C1C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 Совместная акция по уборке территории на пляже Семиозерья «Копили годами-пора разгребать»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12:00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760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06.07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Mangal"/>
                        </a:rPr>
                        <a:t>Настольные игры (шахматы) «Стратегия и тактика»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17:00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07.07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u="sng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Изобразительное творчество в преддверии «Дня семьи, любви и верности»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12:00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08.07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u="sng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Участие в торжественном мероприятии посвященному «Дню семьи, любви и верности»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12:00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25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14.07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u="sng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Изобразительное творчество «Край родной в гербах»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13:00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15.07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u="sng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Волшебные петельки: урок вязания крючком.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17.07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Встреча с врачом: «Здоровое долголетие»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12:00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206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20.07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u="sng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Изобразительное творчество «Край родной в гербах» (продолжение)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13:00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22.07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u="sng" kern="100">
                          <a:solidFill>
                            <a:srgbClr val="1C1C1C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Тренировочные занятия по мини-волейболу:  веселье и спорт.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18:00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Times New Roman"/>
                          <a:ea typeface="NSimSun"/>
                          <a:cs typeface="Mangal"/>
                        </a:rPr>
                        <a:t>29.07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Урок компьютерной грамотности» Цифровой компас-ориентирование в информационном пространстве»</a:t>
                      </a:r>
                      <a:endParaRPr lang="ru-RU" sz="1200" kern="10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 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Words>185</Words>
  <Application>Microsoft Office PowerPoint</Application>
  <PresentationFormat>Произвольный</PresentationFormat>
  <Paragraphs>49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34</cp:revision>
  <dcterms:created xsi:type="dcterms:W3CDTF">2025-11-06T11:20:25Z</dcterms:created>
  <dcterms:modified xsi:type="dcterms:W3CDTF">2026-06-30T04:48:39Z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