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notesMasterIdLst>
    <p:notesMasterId r:id="rId8"/>
  </p:notes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40" y="18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315E5-F4A1-4676-A10B-0EDE8BBCFB0D}" type="datetimeFigureOut">
              <a:rPr lang="ru-RU" smtClean="0"/>
              <a:t>30.06.2026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AAA56-EC31-4BDD-B18F-B801750906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1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9AAA56-EC31-4BDD-B18F-B8017509064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smtClean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spc="-6">
                <a:solidFill>
                  <a:schemeClr val="lt1"/>
                </a:solidFill>
                <a:latin typeface="Calibri"/>
              </a:rPr>
              <a:t> </a:t>
            </a:r>
            <a:r>
              <a:rPr lang="ru-RU" sz="2700" b="1" u="none" strike="noStrike" spc="-11" smtClean="0">
                <a:solidFill>
                  <a:schemeClr val="lt1"/>
                </a:solidFill>
                <a:uFillTx/>
                <a:latin typeface="Calibri"/>
              </a:rPr>
              <a:t>ИЮЛЬ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en-US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г. Поронайск, ул. Комсомольская, д. </a:t>
            </a:r>
            <a:r>
              <a:rPr lang="ru-RU" sz="1300">
                <a:solidFill>
                  <a:srgbClr val="FFFFFF"/>
                </a:solidFill>
              </a:rPr>
              <a:t>10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875092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1"/>
          <a:stretch/>
        </p:blipFill>
        <p:spPr>
          <a:xfrm>
            <a:off x="6172115" y="8208180"/>
            <a:ext cx="600840" cy="515880"/>
          </a:xfrm>
          <a:prstGeom prst="rect">
            <a:avLst/>
          </a:prstGeom>
          <a:ln w="0">
            <a:noFill/>
          </a:ln>
        </p:spPr>
      </p:pic>
      <p:sp>
        <p:nvSpPr>
          <p:cNvPr id="39" name="object 44"/>
          <p:cNvSpPr/>
          <p:nvPr/>
        </p:nvSpPr>
        <p:spPr>
          <a:xfrm>
            <a:off x="3815523" y="75069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1533907614"/>
              </p:ext>
            </p:extLst>
          </p:nvPr>
        </p:nvGraphicFramePr>
        <p:xfrm>
          <a:off x="145503" y="1797848"/>
          <a:ext cx="7340040" cy="6057880"/>
        </p:xfrm>
        <a:graphic>
          <a:graphicData uri="http://schemas.openxmlformats.org/drawingml/2006/table">
            <a:tbl>
              <a:tblPr/>
              <a:tblGrid>
                <a:gridCol w="1040459"/>
                <a:gridCol w="5362032"/>
                <a:gridCol w="937549"/>
              </a:tblGrid>
              <a:tr h="4042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chemeClr val="lt1"/>
                          </a:solidFill>
                          <a:uFillTx/>
                          <a:latin typeface="+mj-lt"/>
                        </a:rPr>
                        <a:t>Дата 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uFillTx/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chemeClr val="lt1"/>
                          </a:solidFill>
                          <a:uFillTx/>
                          <a:latin typeface="+mj-lt"/>
                        </a:rPr>
                        <a:t>Мероприятие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uFillTx/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lt1"/>
                          </a:solidFill>
                          <a:uFillTx/>
                          <a:latin typeface="+mj-lt"/>
                        </a:rPr>
                        <a:t>Время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+mj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lt1"/>
                          </a:solidFill>
                          <a:uFillTx/>
                          <a:latin typeface="+mj-lt"/>
                        </a:rPr>
                        <a:t>начала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+mj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43096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  <a:latin typeface="Times New Roman, serif"/>
                        </a:rPr>
                        <a:t>01.07.2026</a:t>
                      </a:r>
                      <a:endParaRPr lang="en-US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Мероприятие к дню молодёжи «Молоды душой»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14.00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  <a:latin typeface="Times New Roman, serif"/>
                        </a:rPr>
                        <a:t>03.07.2026</a:t>
                      </a:r>
                      <a:endParaRPr lang="en-US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Обряд «Кормление духа, хозяина моря»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11:00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01186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07.</a:t>
                      </a:r>
                      <a:r>
                        <a:rPr lang="en-US" sz="1400">
                          <a:effectLst/>
                          <a:latin typeface="Times New Roman, serif"/>
                        </a:rPr>
                        <a:t>07.2026</a:t>
                      </a:r>
                      <a:endParaRPr lang="en-US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Чтем традиции предков, плетем венки в день «Ивана Купалы»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14.00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  <a:latin typeface="Times New Roman, serif"/>
                        </a:rPr>
                        <a:t>08.07.2026</a:t>
                      </a:r>
                      <a:endParaRPr lang="en-US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Встреча «Самое дорогое -семья» в день «Любви, Семьи и Верности»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14.00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4296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  <a:latin typeface="Times New Roman, serif"/>
                        </a:rPr>
                        <a:t>13.07.2026</a:t>
                      </a:r>
                      <a:endParaRPr lang="en-US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Национальный мессенджер «МАКС» получение необходимых документов в цифровом формате.</a:t>
                      </a:r>
                      <a:endParaRPr lang="ru-RU">
                        <a:effectLst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>
                          <a:effectLst/>
                        </a:rPr>
                        <a:t/>
                      </a:r>
                      <a:br>
                        <a:rPr lang="ru-RU">
                          <a:effectLst/>
                        </a:rPr>
                      </a:b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  <a:latin typeface="Times New Roman, serif"/>
                        </a:rPr>
                        <a:t>15.00</a:t>
                      </a:r>
                      <a:endParaRPr lang="en-US"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15.07.2026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Мастер класс «Изготовления цветов» 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  <a:latin typeface="Times New Roman, serif"/>
                        </a:rPr>
                        <a:t>15</a:t>
                      </a:r>
                      <a:r>
                        <a:rPr lang="ru-RU" sz="1400">
                          <a:effectLst/>
                          <a:latin typeface="Times New Roman, serif"/>
                        </a:rPr>
                        <a:t>:</a:t>
                      </a:r>
                      <a:r>
                        <a:rPr lang="en-US" sz="1400">
                          <a:effectLst/>
                          <a:latin typeface="Times New Roman, serif"/>
                        </a:rPr>
                        <a:t>00</a:t>
                      </a:r>
                      <a:endParaRPr lang="en-US"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  <a:latin typeface="Times New Roman, serif"/>
                        </a:rPr>
                        <a:t>21.07.2026</a:t>
                      </a:r>
                      <a:endParaRPr lang="en-US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Встреча у камина «День новых друзей»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  <a:latin typeface="Times New Roman, serif"/>
                        </a:rPr>
                        <a:t>15.00</a:t>
                      </a:r>
                      <a:endParaRPr lang="en-US"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23.07.2026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Праздник день рыбака «Мы все на Сахалине немножко рыбаки»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en-US" sz="1400">
                          <a:effectLst/>
                          <a:latin typeface="Times New Roman, serif"/>
                        </a:rPr>
                        <a:t>14.00</a:t>
                      </a:r>
                      <a:endParaRPr lang="en-US"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365368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28.07.2026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Разговор о важном «Наше здоровье в наших руках»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12.00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31.07.2026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>
                          <a:effectLst/>
                          <a:latin typeface="Times New Roman, serif"/>
                        </a:rPr>
                        <a:t>«Давай пошевелим мозгами» разгадываем ребусы и головоломки</a:t>
                      </a:r>
                      <a:endParaRPr lang="ru-RU">
                        <a:effectLst/>
                      </a:endParaRPr>
                    </a:p>
                  </a:txBody>
                  <a:tcPr marL="66675" marR="66675" marT="66675" marB="66675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</a:pPr>
                      <a:r>
                        <a:rPr lang="ru-RU" sz="1400" dirty="0">
                          <a:effectLst/>
                          <a:latin typeface="Times New Roman, serif"/>
                        </a:rPr>
                        <a:t>15.00</a:t>
                      </a:r>
                      <a:endParaRPr lang="ru-RU" dirty="0">
                        <a:effectLst/>
                      </a:endParaRPr>
                    </a:p>
                  </a:txBody>
                  <a:tcPr marL="66675" marR="66675" marT="66675" marB="66675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</TotalTime>
  <Words>170</Words>
  <Application>Microsoft Office PowerPoint</Application>
  <PresentationFormat>Произвольный</PresentationFormat>
  <Paragraphs>46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Зотова Евгения Александровна</cp:lastModifiedBy>
  <cp:revision>34</cp:revision>
  <dcterms:created xsi:type="dcterms:W3CDTF">2025-11-06T11:20:25Z</dcterms:created>
  <dcterms:modified xsi:type="dcterms:W3CDTF">2026-06-30T04:53:04Z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