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08" y="-19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30.06.2026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803497605"/>
              </p:ext>
            </p:extLst>
          </p:nvPr>
        </p:nvGraphicFramePr>
        <p:xfrm>
          <a:off x="218529" y="1674292"/>
          <a:ext cx="7201422" cy="5339797"/>
        </p:xfrm>
        <a:graphic>
          <a:graphicData uri="http://schemas.openxmlformats.org/drawingml/2006/table">
            <a:tbl>
              <a:tblPr/>
              <a:tblGrid>
                <a:gridCol w="887515"/>
                <a:gridCol w="5093178"/>
                <a:gridCol w="1220729"/>
              </a:tblGrid>
              <a:tr h="6811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29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03.07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«Дышим морем вместе с самыми дорогими».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157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08.07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День семьи любви и верности: «Ромашковое настроение».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 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726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10.07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Компьютерная грамотность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Возможности национального мессенджера МАКС в части получения жизненно необходимых документов в цифровом формате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 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45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День рождения СФР: день благодарности «Спасибо за труд».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79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17.07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Памятные даты ВОВ: начало Сталинградской битвы.  День воспоминаний «Живая память поколений»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17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21.07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effectLst/>
                          <a:latin typeface="Times New Roman"/>
                          <a:ea typeface="NSimSun"/>
                          <a:cs typeface="Mangal"/>
                        </a:rPr>
                        <a:t>Год единства народов России: этно - викторина «Знаете ли вы Россию?»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59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24.07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Изготовление нашлемников участникам СВО для приближения победы!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83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28.07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Обсуждение итогов месяца , совместное составление плана мероприятий на август.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 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smtClean="0">
                <a:solidFill>
                  <a:schemeClr val="lt1"/>
                </a:solidFill>
                <a:latin typeface="Calibri"/>
              </a:rPr>
              <a:t>ИЮЛЬ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Томари, ул. Ломоносова, д. 11 А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783780" y="7578863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156</Words>
  <Application>Microsoft Office PowerPoint</Application>
  <PresentationFormat>Произвольный</PresentationFormat>
  <Paragraphs>43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31</cp:revision>
  <dcterms:created xsi:type="dcterms:W3CDTF">2025-11-06T11:20:25Z</dcterms:created>
  <dcterms:modified xsi:type="dcterms:W3CDTF">2026-06-30T04:49:15Z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