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40" y="18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30.06.2026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42346" y="316800"/>
            <a:ext cx="2496454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u="none" strike="noStrike" spc="-6" smtClean="0">
                <a:solidFill>
                  <a:schemeClr val="lt1"/>
                </a:solidFill>
                <a:uFillTx/>
                <a:latin typeface="Calibri"/>
              </a:rPr>
              <a:t>ИЮЛЬ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Углегорск, ул. Лейтенанта Егорова, д. 4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124195345"/>
              </p:ext>
            </p:extLst>
          </p:nvPr>
        </p:nvGraphicFramePr>
        <p:xfrm>
          <a:off x="383450" y="1880847"/>
          <a:ext cx="6789600" cy="3661269"/>
        </p:xfrm>
        <a:graphic>
          <a:graphicData uri="http://schemas.openxmlformats.org/drawingml/2006/table">
            <a:tbl>
              <a:tblPr/>
              <a:tblGrid>
                <a:gridCol w="836762"/>
                <a:gridCol w="4801918"/>
                <a:gridCol w="1150920"/>
              </a:tblGrid>
              <a:tr h="6044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935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03.07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Видеолекторий Знание о России  «День семьи, любви и верности» (из коллекции Президентской библиотеки)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12:30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08.07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«Ромашковое счастье», мастер-класс по изготовлению символа праздника — ромашки.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868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15.07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Компьютерная грамотность. Возможности национального мессенджера МАХ в части получения жизненно необходимых документов в цифровом формате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  <a:latin typeface="Liberation Serif"/>
                          <a:ea typeface="NSimSun"/>
                          <a:cs typeface="Mangal"/>
                        </a:rPr>
                        <a:t>14:00</a:t>
                      </a: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1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22.07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Лекция по вопросам пенсионного законодательства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  <a:latin typeface="Liberation Serif"/>
                          <a:ea typeface="NSimSun"/>
                          <a:cs typeface="Mangal"/>
                        </a:rPr>
                        <a:t>14:00</a:t>
                      </a: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6274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28.07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Обзор  «Быть здоровым — значит быть счастливым»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effectLst/>
                          <a:latin typeface="Liberation Serif"/>
                          <a:ea typeface="NSimSun"/>
                          <a:cs typeface="Mangal"/>
                        </a:rPr>
                        <a:t>12:30</a:t>
                      </a: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9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</TotalTime>
  <Words>118</Words>
  <Application>Microsoft Office PowerPoint</Application>
  <PresentationFormat>Произвольный</PresentationFormat>
  <Paragraphs>30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ИЮЛЬ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29</cp:revision>
  <dcterms:created xsi:type="dcterms:W3CDTF">2025-11-06T11:20:25Z</dcterms:created>
  <dcterms:modified xsi:type="dcterms:W3CDTF">2026-06-30T04:55:14Z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