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1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642346" y="316800"/>
            <a:ext cx="2496454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ИЮЛЬ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</a:t>
            </a:r>
            <a:r>
              <a:rPr lang="ru-RU" sz="1300" dirty="0" err="1">
                <a:solidFill>
                  <a:srgbClr val="FFFFFF"/>
                </a:solidFill>
              </a:rPr>
              <a:t>пгт</a:t>
            </a:r>
            <a:r>
              <a:rPr lang="ru-RU" sz="1300" dirty="0">
                <a:solidFill>
                  <a:srgbClr val="FFFFFF"/>
                </a:solidFill>
              </a:rPr>
              <a:t> Южно-Курильск, ул. Океанская , д. 2А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786520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2826234634"/>
              </p:ext>
            </p:extLst>
          </p:nvPr>
        </p:nvGraphicFramePr>
        <p:xfrm>
          <a:off x="326520" y="1818308"/>
          <a:ext cx="6980122" cy="4609960"/>
        </p:xfrm>
        <a:graphic>
          <a:graphicData uri="http://schemas.openxmlformats.org/drawingml/2006/table">
            <a:tbl>
              <a:tblPr/>
              <a:tblGrid>
                <a:gridCol w="866038"/>
                <a:gridCol w="4930868"/>
                <a:gridCol w="1183216"/>
              </a:tblGrid>
              <a:tr h="4795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Дата </a:t>
                      </a:r>
                      <a:endParaRPr lang="ru-RU" sz="14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Мероприятие</a:t>
                      </a:r>
                      <a:endParaRPr lang="ru-RU" sz="14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Время</a:t>
                      </a:r>
                      <a:endParaRPr lang="ru-RU" sz="14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начала</a:t>
                      </a:r>
                      <a:endParaRPr lang="ru-RU" sz="14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62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03.07.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Консультирование по правовым и социальным вопросам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15:00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61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08.07.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Фотовыставка ко Дню семьи, любви и верности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12:00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80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11.07.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 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"День рыбака-2026".  Участие в праздничном мероприятии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14.07.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Лекция по вопросам пенсионного законодательства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20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23.07.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"День дачника". Тематическая беседка 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10:00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36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30.07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компьютерной грамотности «Азбука интернета»</a:t>
                      </a:r>
                      <a:endParaRPr lang="ru-RU" sz="1200" kern="15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Возможности национального </a:t>
                      </a:r>
                      <a:r>
                        <a:rPr lang="ru-RU" sz="1400" kern="150" dirty="0" err="1">
                          <a:effectLst/>
                          <a:latin typeface="Times New Roman"/>
                          <a:ea typeface="NSimSun"/>
                          <a:cs typeface="Mangal"/>
                        </a:rPr>
                        <a:t>мессенджера</a:t>
                      </a: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 МАКС в части получения жизненно необходимых документов в цифровом формате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15:00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37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03.07.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>
                          <a:effectLst/>
                          <a:latin typeface="Times New Roman"/>
                          <a:ea typeface="NSimSun"/>
                          <a:cs typeface="Mangal"/>
                        </a:rPr>
                        <a:t>Консультирование по правовым и социальным вопросам</a:t>
                      </a:r>
                      <a:endParaRPr lang="ru-RU" sz="1200" kern="15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5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15:00</a:t>
                      </a:r>
                      <a:endParaRPr lang="ru-RU" sz="1200" kern="15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124</Words>
  <Application>Microsoft Office PowerPoint</Application>
  <PresentationFormat>Произвольный</PresentationFormat>
  <Paragraphs>37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27</cp:revision>
  <dcterms:created xsi:type="dcterms:W3CDTF">2025-11-06T11:20:25Z</dcterms:created>
  <dcterms:modified xsi:type="dcterms:W3CDTF">2026-06-30T04:55:06Z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