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Layouts/slideLayout5.xml" ContentType="application/vnd.openxmlformats-officedocument.presentationml.slideLayout+xml"/>
  <Override PartName="/ppt/theme/theme4.xml" ContentType="application/vnd.openxmlformats-officedocument.theme+xml"/>
  <Override PartName="/ppt/slideLayouts/slideLayout6.xml" ContentType="application/vnd.openxmlformats-officedocument.presentationml.slideLayout+xml"/>
  <Override PartName="/ppt/theme/theme5.xml" ContentType="application/vnd.openxmlformats-officedocument.theme+xml"/>
  <Override PartName="/ppt/slideLayouts/slideLayout7.xml" ContentType="application/vnd.openxmlformats-officedocument.presentationml.slideLayout+xml"/>
  <Override PartName="/ppt/theme/theme6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50" r:id="rId2"/>
    <p:sldMasterId id="2147483653" r:id="rId3"/>
    <p:sldMasterId id="2147483655" r:id="rId4"/>
    <p:sldMasterId id="2147483657" r:id="rId5"/>
    <p:sldMasterId id="2147483659" r:id="rId6"/>
  </p:sldMasterIdLst>
  <p:sldIdLst>
    <p:sldId id="256" r:id="rId7"/>
  </p:sldIdLst>
  <p:sldSz cx="7556500" cy="10693400"/>
  <p:notesSz cx="7559675" cy="106918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9EDF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240" y="18"/>
      </p:cViewPr>
      <p:guideLst>
        <p:guide orient="horz" pos="3368"/>
        <p:guide pos="23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tableStyles" Target="tableStyles.xml"/><Relationship Id="rId5" Type="http://schemas.openxmlformats.org/officeDocument/2006/relationships/slideMaster" Target="slideMasters/slideMaster5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4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88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2" name="PlaceHolder 4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4AF17980-2762-4C37-B574-466208ED7912}" type="slidenum">
              <a:t>‹#›</a:t>
            </a:fld>
            <a:endParaRPr/>
          </a:p>
        </p:txBody>
      </p:sp>
      <p:sp>
        <p:nvSpPr>
          <p:cNvPr id="3" name="PlaceHolder 5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88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4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fld id="{7FF86873-CFE6-43C4-BEC6-344493CCF95B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6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88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4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fld id="{670B6155-5442-4CC7-B4A7-34D504EA8BD5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6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Обычны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88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7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8"/>
          </p:nvPr>
        </p:nvSpPr>
        <p:spPr/>
        <p:txBody>
          <a:bodyPr/>
          <a:lstStyle/>
          <a:p>
            <a:fld id="{8F6F7C39-E076-4C87-B948-7DA275063664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9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88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0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1"/>
          </p:nvPr>
        </p:nvSpPr>
        <p:spPr/>
        <p:txBody>
          <a:bodyPr/>
          <a:lstStyle/>
          <a:p>
            <a:fld id="{2FBC66A5-47A5-4100-827F-9A25295EACDE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12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88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6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3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4"/>
          </p:nvPr>
        </p:nvSpPr>
        <p:spPr/>
        <p:txBody>
          <a:bodyPr/>
          <a:lstStyle/>
          <a:p>
            <a:fld id="{142706AC-AD3A-42E4-90BF-5FEE119413CF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88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3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6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7"/>
          </p:nvPr>
        </p:nvSpPr>
        <p:spPr/>
        <p:txBody>
          <a:bodyPr/>
          <a:lstStyle/>
          <a:p>
            <a:fld id="{CB22E5EB-F40C-4EFD-AC04-5F913B7F8878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18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/Relationships>
</file>

<file path=ppt/slideMasters/_rels/slideMaster3.xml.rels><?xml version="1.0" encoding="UTF-8" standalone="yes"?>
<Relationships xmlns="http://schemas.openxmlformats.org/package/2006/relationships"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4.xml"/></Relationships>
</file>

<file path=ppt/slideMasters/_rels/slideMaster4.xml.rels><?xml version="1.0" encoding="UTF-8" standalone="yes"?>
<Relationships xmlns="http://schemas.openxmlformats.org/package/2006/relationships"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5.xml"/></Relationships>
</file>

<file path=ppt/slideMasters/_rels/slideMaster5.xml.rels><?xml version="1.0" encoding="UTF-8" standalone="yes"?>
<Relationships xmlns="http://schemas.openxmlformats.org/package/2006/relationships"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6.xml"/></Relationships>
</file>

<file path=ppt/slideMasters/_rels/slideMaster6.xml.rels><?xml version="1.0" encoding="UTF-8" standalone="yes"?>
<Relationships xmlns="http://schemas.openxmlformats.org/package/2006/relationships"><Relationship Id="rId2" Type="http://schemas.openxmlformats.org/officeDocument/2006/relationships/theme" Target="../theme/theme6.xml"/><Relationship Id="rId1" Type="http://schemas.openxmlformats.org/officeDocument/2006/relationships/slideLayout" Target="../slideLayouts/slideLayout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5880" cy="1122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2" name="PlaceHolder 3"/>
          <p:cNvSpPr>
            <a:spLocks noGrp="1"/>
          </p:cNvSpPr>
          <p:nvPr>
            <p:ph type="ftr" idx="1"/>
          </p:nvPr>
        </p:nvSpPr>
        <p:spPr>
          <a:xfrm>
            <a:off x="2571480" y="9945000"/>
            <a:ext cx="241956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3" name="PlaceHolder 4"/>
          <p:cNvSpPr>
            <a:spLocks noGrp="1"/>
          </p:cNvSpPr>
          <p:nvPr>
            <p:ph type="sldNum" idx="2"/>
          </p:nvPr>
        </p:nvSpPr>
        <p:spPr>
          <a:xfrm>
            <a:off x="544536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CF9711B2-19AE-459C-AAD9-343B337CB793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rPr>
              <a:t>‹#›</a:t>
            </a:fld>
            <a:endParaRPr lang="ru-RU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dt" idx="3"/>
          </p:nvPr>
        </p:nvSpPr>
        <p:spPr>
          <a:xfrm>
            <a:off x="37800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/>
    <p:bodyStyle/>
    <p:otherStyle/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5880" cy="1122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9" name="PlaceHolder 3"/>
          <p:cNvSpPr>
            <a:spLocks noGrp="1"/>
          </p:cNvSpPr>
          <p:nvPr>
            <p:ph type="ftr" idx="4"/>
          </p:nvPr>
        </p:nvSpPr>
        <p:spPr>
          <a:xfrm>
            <a:off x="2571480" y="9945000"/>
            <a:ext cx="241956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10" name="PlaceHolder 4"/>
          <p:cNvSpPr>
            <a:spLocks noGrp="1"/>
          </p:cNvSpPr>
          <p:nvPr>
            <p:ph type="sldNum" idx="5"/>
          </p:nvPr>
        </p:nvSpPr>
        <p:spPr>
          <a:xfrm>
            <a:off x="544536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10BB4C1A-D5CE-47A6-A159-A68C74CD56A6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rPr>
              <a:t>‹#›</a:t>
            </a:fld>
            <a:endParaRPr lang="ru-RU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11" name="PlaceHolder 5"/>
          <p:cNvSpPr>
            <a:spLocks noGrp="1"/>
          </p:cNvSpPr>
          <p:nvPr>
            <p:ph type="dt" idx="6"/>
          </p:nvPr>
        </p:nvSpPr>
        <p:spPr>
          <a:xfrm>
            <a:off x="37800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2" r:id="rId2"/>
  </p:sldLayoutIdLst>
  <p:txStyles>
    <p:titleStyle/>
    <p:bodyStyle/>
    <p:otherStyle/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5880" cy="1122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17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18" name="PlaceHolder 3"/>
          <p:cNvSpPr>
            <a:spLocks noGrp="1"/>
          </p:cNvSpPr>
          <p:nvPr>
            <p:ph type="ftr" idx="7"/>
          </p:nvPr>
        </p:nvSpPr>
        <p:spPr>
          <a:xfrm>
            <a:off x="2571480" y="9945000"/>
            <a:ext cx="241956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19" name="PlaceHolder 4"/>
          <p:cNvSpPr>
            <a:spLocks noGrp="1"/>
          </p:cNvSpPr>
          <p:nvPr>
            <p:ph type="sldNum" idx="8"/>
          </p:nvPr>
        </p:nvSpPr>
        <p:spPr>
          <a:xfrm>
            <a:off x="544536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0786B857-8DF9-4BA7-88CF-8537A490FFB5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rPr>
              <a:t>‹#›</a:t>
            </a:fld>
            <a:endParaRPr lang="ru-RU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20" name="PlaceHolder 5"/>
          <p:cNvSpPr>
            <a:spLocks noGrp="1"/>
          </p:cNvSpPr>
          <p:nvPr>
            <p:ph type="dt" idx="9"/>
          </p:nvPr>
        </p:nvSpPr>
        <p:spPr>
          <a:xfrm>
            <a:off x="37800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</p:sldLayoutIdLst>
  <p:txStyles>
    <p:titleStyle/>
    <p:bodyStyle/>
    <p:otherStyle/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5880" cy="1122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25" name="PlaceHolder 3"/>
          <p:cNvSpPr>
            <a:spLocks noGrp="1"/>
          </p:cNvSpPr>
          <p:nvPr>
            <p:ph type="ftr" idx="10"/>
          </p:nvPr>
        </p:nvSpPr>
        <p:spPr>
          <a:xfrm>
            <a:off x="2571480" y="9945000"/>
            <a:ext cx="241956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26" name="PlaceHolder 4"/>
          <p:cNvSpPr>
            <a:spLocks noGrp="1"/>
          </p:cNvSpPr>
          <p:nvPr>
            <p:ph type="sldNum" idx="11"/>
          </p:nvPr>
        </p:nvSpPr>
        <p:spPr>
          <a:xfrm>
            <a:off x="544536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748D9AC7-A278-4CFC-ACB3-FB4D93C628B8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rPr>
              <a:t>‹#›</a:t>
            </a:fld>
            <a:endParaRPr lang="ru-RU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27" name="PlaceHolder 5"/>
          <p:cNvSpPr>
            <a:spLocks noGrp="1"/>
          </p:cNvSpPr>
          <p:nvPr>
            <p:ph type="dt" idx="12"/>
          </p:nvPr>
        </p:nvSpPr>
        <p:spPr>
          <a:xfrm>
            <a:off x="37800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</p:sldLayoutIdLst>
  <p:txStyles>
    <p:titleStyle/>
    <p:bodyStyle/>
    <p:otherStyle/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5880" cy="1122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31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32" name="PlaceHolder 3"/>
          <p:cNvSpPr>
            <a:spLocks noGrp="1"/>
          </p:cNvSpPr>
          <p:nvPr>
            <p:ph type="ftr" idx="13"/>
          </p:nvPr>
        </p:nvSpPr>
        <p:spPr>
          <a:xfrm>
            <a:off x="2571480" y="9945000"/>
            <a:ext cx="241956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33" name="PlaceHolder 4"/>
          <p:cNvSpPr>
            <a:spLocks noGrp="1"/>
          </p:cNvSpPr>
          <p:nvPr>
            <p:ph type="sldNum" idx="14"/>
          </p:nvPr>
        </p:nvSpPr>
        <p:spPr>
          <a:xfrm>
            <a:off x="544536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C751DAEC-2DBD-4AF6-8E6A-EC059DBEBEF9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rPr>
              <a:t>‹#›</a:t>
            </a:fld>
            <a:endParaRPr lang="ru-RU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34" name="PlaceHolder 5"/>
          <p:cNvSpPr>
            <a:spLocks noGrp="1"/>
          </p:cNvSpPr>
          <p:nvPr>
            <p:ph type="dt" idx="15"/>
          </p:nvPr>
        </p:nvSpPr>
        <p:spPr>
          <a:xfrm>
            <a:off x="37800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8" r:id="rId1"/>
  </p:sldLayoutIdLst>
  <p:txStyles>
    <p:titleStyle/>
    <p:bodyStyle/>
    <p:otherStyle/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5880" cy="1122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38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39" name="PlaceHolder 3"/>
          <p:cNvSpPr>
            <a:spLocks noGrp="1"/>
          </p:cNvSpPr>
          <p:nvPr>
            <p:ph type="ftr" idx="16"/>
          </p:nvPr>
        </p:nvSpPr>
        <p:spPr>
          <a:xfrm>
            <a:off x="2571480" y="9945000"/>
            <a:ext cx="241956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40" name="PlaceHolder 4"/>
          <p:cNvSpPr>
            <a:spLocks noGrp="1"/>
          </p:cNvSpPr>
          <p:nvPr>
            <p:ph type="sldNum" idx="17"/>
          </p:nvPr>
        </p:nvSpPr>
        <p:spPr>
          <a:xfrm>
            <a:off x="544536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33F31046-4CBB-4DD7-ADD5-9AFA1F8B749A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rPr>
              <a:t>‹#›</a:t>
            </a:fld>
            <a:endParaRPr lang="ru-RU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41" name="PlaceHolder 5"/>
          <p:cNvSpPr>
            <a:spLocks noGrp="1"/>
          </p:cNvSpPr>
          <p:nvPr>
            <p:ph type="dt" idx="18"/>
          </p:nvPr>
        </p:nvSpPr>
        <p:spPr>
          <a:xfrm>
            <a:off x="37800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" name="object 33"/>
          <p:cNvPicPr/>
          <p:nvPr/>
        </p:nvPicPr>
        <p:blipFill>
          <a:blip r:embed="rId2"/>
          <a:stretch/>
        </p:blipFill>
        <p:spPr>
          <a:xfrm>
            <a:off x="3731760" y="108000"/>
            <a:ext cx="3719520" cy="1657800"/>
          </a:xfrm>
          <a:prstGeom prst="rect">
            <a:avLst/>
          </a:prstGeom>
          <a:ln w="0">
            <a:noFill/>
          </a:ln>
        </p:spPr>
      </p:pic>
      <p:sp>
        <p:nvSpPr>
          <p:cNvPr id="45" name="object 35"/>
          <p:cNvSpPr/>
          <p:nvPr/>
        </p:nvSpPr>
        <p:spPr>
          <a:xfrm>
            <a:off x="111240" y="7000200"/>
            <a:ext cx="7345080" cy="3583080"/>
          </a:xfrm>
          <a:custGeom>
            <a:avLst/>
            <a:gdLst>
              <a:gd name="textAreaLeft" fmla="*/ 0 w 7345080"/>
              <a:gd name="textAreaRight" fmla="*/ 7345800 w 7345080"/>
              <a:gd name="textAreaTop" fmla="*/ 0 h 3583080"/>
              <a:gd name="textAreaBottom" fmla="*/ 3583800 h 3583080"/>
            </a:gdLst>
            <a:ahLst/>
            <a:cxnLst/>
            <a:rect l="textAreaLeft" t="textAreaTop" r="textAreaRight" b="textAreaBottom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>
              <a:lnSpc>
                <a:spcPct val="100000"/>
              </a:lnSpc>
            </a:pPr>
            <a:endParaRPr lang="ru-RU" sz="1800" b="0" u="none" strike="noStrike">
              <a:solidFill>
                <a:srgbClr val="FFFFFF"/>
              </a:solidFill>
              <a:uFillTx/>
              <a:latin typeface="Arial"/>
            </a:endParaRPr>
          </a:p>
        </p:txBody>
      </p:sp>
      <p:grpSp>
        <p:nvGrpSpPr>
          <p:cNvPr id="46" name="Группа 1"/>
          <p:cNvGrpSpPr/>
          <p:nvPr/>
        </p:nvGrpSpPr>
        <p:grpSpPr>
          <a:xfrm>
            <a:off x="644400" y="8176320"/>
            <a:ext cx="1147320" cy="132120"/>
            <a:chOff x="644400" y="8176320"/>
            <a:chExt cx="1147320" cy="132120"/>
          </a:xfrm>
        </p:grpSpPr>
        <p:pic>
          <p:nvPicPr>
            <p:cNvPr id="47" name="object 36"/>
            <p:cNvPicPr/>
            <p:nvPr/>
          </p:nvPicPr>
          <p:blipFill>
            <a:blip r:embed="rId3"/>
            <a:stretch/>
          </p:blipFill>
          <p:spPr>
            <a:xfrm>
              <a:off x="644400" y="8176320"/>
              <a:ext cx="102600" cy="13212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48" name="object 37"/>
            <p:cNvSpPr/>
            <p:nvPr/>
          </p:nvSpPr>
          <p:spPr>
            <a:xfrm>
              <a:off x="771480" y="8178120"/>
              <a:ext cx="93960" cy="128880"/>
            </a:xfrm>
            <a:custGeom>
              <a:avLst/>
              <a:gdLst>
                <a:gd name="textAreaLeft" fmla="*/ 0 w 93960"/>
                <a:gd name="textAreaRight" fmla="*/ 94680 w 93960"/>
                <a:gd name="textAreaTop" fmla="*/ 0 h 128880"/>
                <a:gd name="textAreaBottom" fmla="*/ 129600 h 128880"/>
              </a:gdLst>
              <a:ahLst/>
              <a:cxnLst/>
              <a:rect l="textAreaLeft" t="textAreaTop" r="textAreaRight" b="textAreaBottom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0" tIns="0" rIns="0" bIns="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800" b="0" u="none" strike="noStrik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pic>
          <p:nvPicPr>
            <p:cNvPr id="49" name="object 38"/>
            <p:cNvPicPr/>
            <p:nvPr/>
          </p:nvPicPr>
          <p:blipFill>
            <a:blip r:embed="rId4"/>
            <a:stretch/>
          </p:blipFill>
          <p:spPr>
            <a:xfrm>
              <a:off x="888840" y="8176320"/>
              <a:ext cx="291600" cy="13212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50" name="object 39"/>
            <p:cNvPicPr/>
            <p:nvPr/>
          </p:nvPicPr>
          <p:blipFill>
            <a:blip r:embed="rId5"/>
            <a:stretch/>
          </p:blipFill>
          <p:spPr>
            <a:xfrm>
              <a:off x="1201680" y="8176320"/>
              <a:ext cx="318600" cy="13212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51" name="object 40"/>
            <p:cNvPicPr/>
            <p:nvPr/>
          </p:nvPicPr>
          <p:blipFill>
            <a:blip r:embed="rId6"/>
            <a:stretch/>
          </p:blipFill>
          <p:spPr>
            <a:xfrm>
              <a:off x="1545480" y="8178120"/>
              <a:ext cx="109440" cy="12852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52" name="object 41"/>
            <p:cNvPicPr/>
            <p:nvPr/>
          </p:nvPicPr>
          <p:blipFill>
            <a:blip r:embed="rId7"/>
            <a:stretch/>
          </p:blipFill>
          <p:spPr>
            <a:xfrm>
              <a:off x="1679400" y="8178120"/>
              <a:ext cx="112320" cy="13032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4714354" y="316800"/>
            <a:ext cx="2424446" cy="1122480"/>
          </a:xfrm>
          <a:prstGeom prst="rect">
            <a:avLst/>
          </a:prstGeom>
          <a:noFill/>
          <a:ln w="0">
            <a:noFill/>
          </a:ln>
        </p:spPr>
        <p:txBody>
          <a:bodyPr lIns="0" tIns="81360" rIns="0" bIns="0" anchor="t">
            <a:noAutofit/>
          </a:bodyPr>
          <a:lstStyle/>
          <a:p>
            <a:pPr marL="439560" indent="-427320" algn="r">
              <a:lnSpc>
                <a:spcPts val="2701"/>
              </a:lnSpc>
              <a:spcBef>
                <a:spcPts val="641"/>
              </a:spcBef>
              <a:buNone/>
              <a:tabLst>
                <a:tab pos="0" algn="l"/>
              </a:tabLst>
            </a:pPr>
            <a:r>
              <a:rPr lang="ru-RU" sz="2700" b="1" u="none" strike="noStrike" spc="-11" dirty="0">
                <a:solidFill>
                  <a:schemeClr val="lt1"/>
                </a:solidFill>
                <a:uFillTx/>
                <a:latin typeface="Calibri"/>
              </a:rPr>
              <a:t>МЕРОПРИЯТИЯ </a:t>
            </a:r>
            <a:r>
              <a:rPr lang="ru-RU" sz="2700" b="1" u="none" strike="noStrike">
                <a:solidFill>
                  <a:schemeClr val="lt1"/>
                </a:solidFill>
                <a:uFillTx/>
                <a:latin typeface="Calibri"/>
              </a:rPr>
              <a:t>НА</a:t>
            </a:r>
            <a:r>
              <a:rPr lang="ru-RU" sz="2700" b="1" u="none" strike="noStrike" spc="-6">
                <a:solidFill>
                  <a:schemeClr val="lt1"/>
                </a:solidFill>
                <a:uFillTx/>
                <a:latin typeface="Calibri"/>
              </a:rPr>
              <a:t> </a:t>
            </a:r>
            <a:r>
              <a:rPr lang="ru-RU" sz="2700" b="1" spc="-11" smtClean="0">
                <a:solidFill>
                  <a:schemeClr val="lt1"/>
                </a:solidFill>
                <a:latin typeface="Calibri"/>
              </a:rPr>
              <a:t>АВГУСТ</a:t>
            </a:r>
            <a:endParaRPr lang="ru-RU" sz="2700" b="0" u="none" strike="noStrike" dirty="0">
              <a:solidFill>
                <a:srgbClr val="000000"/>
              </a:solidFill>
              <a:uFillTx/>
              <a:latin typeface="Arial"/>
            </a:endParaRPr>
          </a:p>
          <a:p>
            <a:pPr marL="439560" indent="0" algn="r">
              <a:lnSpc>
                <a:spcPts val="2701"/>
              </a:lnSpc>
              <a:buNone/>
              <a:tabLst>
                <a:tab pos="0" algn="l"/>
              </a:tabLst>
            </a:pPr>
            <a:r>
              <a:rPr lang="ru-RU" sz="2700" b="1" u="none" strike="noStrike" spc="-20" dirty="0">
                <a:solidFill>
                  <a:schemeClr val="lt1"/>
                </a:solidFill>
                <a:uFillTx/>
                <a:latin typeface="Calibri"/>
              </a:rPr>
              <a:t>2026</a:t>
            </a:r>
            <a:endParaRPr lang="ru-RU" sz="2700" b="0" u="none" strike="noStrike" dirty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4" name="object 43"/>
          <p:cNvSpPr/>
          <p:nvPr/>
        </p:nvSpPr>
        <p:spPr>
          <a:xfrm>
            <a:off x="628920" y="8441640"/>
            <a:ext cx="5113440" cy="1910113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74600" rIns="0" bIns="0" anchor="t">
            <a:spAutoFit/>
          </a:bodyPr>
          <a:lstStyle/>
          <a:p>
            <a:pPr marL="12600">
              <a:lnSpc>
                <a:spcPct val="75000"/>
              </a:lnSpc>
              <a:spcBef>
                <a:spcPts val="1375"/>
              </a:spcBef>
            </a:pPr>
            <a:r>
              <a:rPr lang="ru-RU" sz="4400" b="1" u="none" strike="noStrike" spc="-11" dirty="0">
                <a:solidFill>
                  <a:srgbClr val="FFFFFF"/>
                </a:solidFill>
                <a:uFillTx/>
                <a:latin typeface="Calibri"/>
              </a:rPr>
              <a:t>ПРИХОДИТЕ, </a:t>
            </a:r>
            <a:r>
              <a:rPr lang="ru-RU" sz="4400" b="1" u="none" strike="noStrike" dirty="0">
                <a:solidFill>
                  <a:srgbClr val="FFFFFF"/>
                </a:solidFill>
                <a:uFillTx/>
                <a:latin typeface="Calibri"/>
              </a:rPr>
              <a:t>МЫ</a:t>
            </a:r>
            <a:r>
              <a:rPr lang="ru-RU" sz="4400" b="1" u="none" strike="noStrike" spc="-136" dirty="0">
                <a:solidFill>
                  <a:srgbClr val="FFFFFF"/>
                </a:solidFill>
                <a:uFillTx/>
                <a:latin typeface="Calibri"/>
              </a:rPr>
              <a:t> </a:t>
            </a:r>
            <a:r>
              <a:rPr lang="ru-RU" sz="4400" b="1" u="none" strike="noStrike" dirty="0">
                <a:solidFill>
                  <a:srgbClr val="FFFFFF"/>
                </a:solidFill>
                <a:uFillTx/>
                <a:latin typeface="Calibri"/>
              </a:rPr>
              <a:t>ВАС</a:t>
            </a:r>
            <a:r>
              <a:rPr lang="ru-RU" sz="4400" b="1" u="none" strike="noStrike" spc="-136" dirty="0">
                <a:solidFill>
                  <a:srgbClr val="FFFFFF"/>
                </a:solidFill>
                <a:uFillTx/>
                <a:latin typeface="Calibri"/>
              </a:rPr>
              <a:t> </a:t>
            </a:r>
            <a:r>
              <a:rPr lang="ru-RU" sz="4400" b="1" u="none" strike="noStrike" spc="-11" dirty="0">
                <a:solidFill>
                  <a:srgbClr val="FFFFFF"/>
                </a:solidFill>
                <a:uFillTx/>
                <a:latin typeface="Calibri"/>
              </a:rPr>
              <a:t>ЖДЕМ!</a:t>
            </a:r>
            <a:endParaRPr lang="ru-RU" sz="4400" b="0" u="none" strike="noStrike" dirty="0">
              <a:solidFill>
                <a:srgbClr val="000000"/>
              </a:solidFill>
              <a:uFillTx/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</a:pPr>
            <a:endParaRPr lang="ru-RU" sz="1300" b="0" u="none" strike="noStrike" dirty="0" smtClean="0">
              <a:solidFill>
                <a:srgbClr val="FFFFFF"/>
              </a:solidFill>
              <a:uFillTx/>
              <a:latin typeface="Calibri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</a:pPr>
            <a:r>
              <a:rPr lang="ru-RU" sz="1300" b="0" u="none" strike="noStrike" dirty="0" smtClean="0">
                <a:solidFill>
                  <a:srgbClr val="FFFFFF"/>
                </a:solidFill>
                <a:uFillTx/>
                <a:latin typeface="Calibri"/>
              </a:rPr>
              <a:t>Адрес</a:t>
            </a:r>
            <a:r>
              <a:rPr lang="ru-RU" sz="1300" dirty="0">
                <a:solidFill>
                  <a:srgbClr val="FFFFFF"/>
                </a:solidFill>
              </a:rPr>
              <a:t>: г. Александровск-Сахалинский,</a:t>
            </a:r>
          </a:p>
          <a:p>
            <a:pPr marL="15120">
              <a:lnSpc>
                <a:spcPts val="1301"/>
              </a:lnSpc>
              <a:spcBef>
                <a:spcPts val="130"/>
              </a:spcBef>
            </a:pPr>
            <a:r>
              <a:rPr lang="ru-RU" sz="1300" dirty="0">
                <a:solidFill>
                  <a:srgbClr val="FFFFFF"/>
                </a:solidFill>
              </a:rPr>
              <a:t>ул. Советская, д. 61</a:t>
            </a:r>
          </a:p>
          <a:p>
            <a:pPr marL="15120">
              <a:lnSpc>
                <a:spcPts val="1301"/>
              </a:lnSpc>
              <a:spcBef>
                <a:spcPts val="130"/>
              </a:spcBef>
            </a:pPr>
            <a:endParaRPr lang="ru-RU" sz="1300" b="0" u="none" strike="noStrike" dirty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6" name="object 45"/>
          <p:cNvSpPr/>
          <p:nvPr/>
        </p:nvSpPr>
        <p:spPr>
          <a:xfrm>
            <a:off x="6123240" y="8786520"/>
            <a:ext cx="916920" cy="648997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33120" rIns="0" bIns="0" anchor="t">
            <a:spAutoFit/>
          </a:bodyPr>
          <a:lstStyle/>
          <a:p>
            <a:pPr marL="12600">
              <a:lnSpc>
                <a:spcPts val="799"/>
              </a:lnSpc>
              <a:spcBef>
                <a:spcPts val="258"/>
              </a:spcBef>
            </a:pPr>
            <a:r>
              <a:rPr lang="ru-RU" sz="800" b="0" u="none" strike="noStrike" spc="-11" dirty="0">
                <a:solidFill>
                  <a:srgbClr val="FFFFFF"/>
                </a:solidFill>
                <a:uFillTx/>
                <a:latin typeface="Calibri"/>
              </a:rPr>
              <a:t>Отделение Фонда</a:t>
            </a:r>
            <a:r>
              <a:rPr lang="ru-RU" sz="800" b="0" u="none" strike="noStrike" spc="499" dirty="0">
                <a:solidFill>
                  <a:srgbClr val="FFFFFF"/>
                </a:solidFill>
                <a:uFillTx/>
                <a:latin typeface="Calibri"/>
              </a:rPr>
              <a:t> </a:t>
            </a:r>
            <a:r>
              <a:rPr lang="ru-RU" sz="800" b="0" u="none" strike="noStrike" spc="-11" dirty="0">
                <a:solidFill>
                  <a:srgbClr val="FFFFFF"/>
                </a:solidFill>
                <a:uFillTx/>
                <a:latin typeface="Calibri"/>
              </a:rPr>
              <a:t>пенсионного</a:t>
            </a:r>
            <a:endParaRPr lang="ru-RU" sz="800" b="0" u="none" strike="noStrike" dirty="0">
              <a:solidFill>
                <a:srgbClr val="000000"/>
              </a:solidFill>
              <a:uFillTx/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lang="ru-RU" sz="800" b="0" u="none" strike="noStrike" dirty="0">
                <a:solidFill>
                  <a:srgbClr val="FFFFFF"/>
                </a:solidFill>
                <a:uFillTx/>
                <a:latin typeface="Calibri"/>
              </a:rPr>
              <a:t>и</a:t>
            </a:r>
            <a:r>
              <a:rPr lang="ru-RU" sz="800" b="0" u="none" strike="noStrike" spc="-11" dirty="0">
                <a:solidFill>
                  <a:srgbClr val="FFFFFF"/>
                </a:solidFill>
                <a:uFillTx/>
                <a:latin typeface="Calibri"/>
              </a:rPr>
              <a:t> социального</a:t>
            </a:r>
            <a:r>
              <a:rPr lang="ru-RU" sz="800" b="0" u="none" strike="noStrike" spc="499" dirty="0">
                <a:solidFill>
                  <a:srgbClr val="FFFFFF"/>
                </a:solidFill>
                <a:uFillTx/>
                <a:latin typeface="Calibri"/>
              </a:rPr>
              <a:t> </a:t>
            </a:r>
            <a:r>
              <a:rPr lang="ru-RU" sz="800" b="0" u="none" strike="noStrike" spc="-11" dirty="0">
                <a:solidFill>
                  <a:srgbClr val="FFFFFF"/>
                </a:solidFill>
                <a:uFillTx/>
                <a:latin typeface="Calibri"/>
              </a:rPr>
              <a:t>страхования</a:t>
            </a:r>
            <a:r>
              <a:rPr lang="ru-RU" sz="800" b="0" u="none" strike="noStrike" spc="11" dirty="0">
                <a:solidFill>
                  <a:srgbClr val="FFFFFF"/>
                </a:solidFill>
                <a:uFillTx/>
                <a:latin typeface="Calibri"/>
              </a:rPr>
              <a:t> </a:t>
            </a:r>
            <a:r>
              <a:rPr lang="ru-RU" sz="800" b="0" u="none" strike="noStrike" spc="-26" dirty="0">
                <a:solidFill>
                  <a:srgbClr val="FFFFFF"/>
                </a:solidFill>
                <a:uFillTx/>
                <a:latin typeface="Calibri"/>
              </a:rPr>
              <a:t>РФ</a:t>
            </a:r>
            <a:endParaRPr lang="ru-RU" sz="800" b="0" u="none" strike="noStrike" dirty="0">
              <a:solidFill>
                <a:srgbClr val="000000"/>
              </a:solidFill>
              <a:uFillTx/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lang="ru-RU" sz="800" b="0" u="none" strike="noStrike" dirty="0">
                <a:solidFill>
                  <a:srgbClr val="FFFFFF"/>
                </a:solidFill>
                <a:uFillTx/>
                <a:latin typeface="Calibri"/>
              </a:rPr>
              <a:t>по</a:t>
            </a:r>
            <a:r>
              <a:rPr lang="ru-RU" sz="800" b="0" u="none" strike="noStrike" spc="45" dirty="0">
                <a:solidFill>
                  <a:srgbClr val="FFFFFF"/>
                </a:solidFill>
                <a:uFillTx/>
                <a:latin typeface="Calibri"/>
              </a:rPr>
              <a:t> </a:t>
            </a:r>
            <a:r>
              <a:rPr lang="ru-RU" sz="800" b="0" u="none" strike="noStrike" spc="-20" dirty="0" smtClean="0">
                <a:solidFill>
                  <a:srgbClr val="FFFFFF"/>
                </a:solidFill>
                <a:uFillTx/>
                <a:latin typeface="Calibri"/>
              </a:rPr>
              <a:t>Сахалинской </a:t>
            </a:r>
            <a:r>
              <a:rPr lang="ru-RU" sz="800" b="0" u="none" strike="noStrike" spc="-11" dirty="0" smtClean="0">
                <a:solidFill>
                  <a:srgbClr val="FFFFFF"/>
                </a:solidFill>
                <a:uFillTx/>
                <a:latin typeface="Calibri"/>
              </a:rPr>
              <a:t>области</a:t>
            </a:r>
            <a:endParaRPr lang="ru-RU" sz="800" b="0" u="none" strike="noStrike" dirty="0">
              <a:solidFill>
                <a:srgbClr val="000000"/>
              </a:solidFill>
              <a:uFillTx/>
              <a:latin typeface="Arial"/>
            </a:endParaRPr>
          </a:p>
        </p:txBody>
      </p:sp>
      <p:grpSp>
        <p:nvGrpSpPr>
          <p:cNvPr id="57" name="Группа 103"/>
          <p:cNvGrpSpPr/>
          <p:nvPr/>
        </p:nvGrpSpPr>
        <p:grpSpPr>
          <a:xfrm>
            <a:off x="512280" y="489240"/>
            <a:ext cx="2517120" cy="982440"/>
            <a:chOff x="512280" y="489240"/>
            <a:chExt cx="2517120" cy="982440"/>
          </a:xfrm>
        </p:grpSpPr>
        <p:pic>
          <p:nvPicPr>
            <p:cNvPr id="58" name="object 49"/>
            <p:cNvPicPr/>
            <p:nvPr/>
          </p:nvPicPr>
          <p:blipFill>
            <a:blip r:embed="rId8"/>
            <a:stretch/>
          </p:blipFill>
          <p:spPr>
            <a:xfrm>
              <a:off x="512280" y="489240"/>
              <a:ext cx="838800" cy="95652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59" name="object 50"/>
            <p:cNvSpPr/>
            <p:nvPr/>
          </p:nvSpPr>
          <p:spPr>
            <a:xfrm>
              <a:off x="1577160" y="814680"/>
              <a:ext cx="294480" cy="184680"/>
            </a:xfrm>
            <a:custGeom>
              <a:avLst/>
              <a:gdLst>
                <a:gd name="textAreaLeft" fmla="*/ 0 w 294480"/>
                <a:gd name="textAreaRight" fmla="*/ 295200 w 294480"/>
                <a:gd name="textAreaTop" fmla="*/ 0 h 184680"/>
                <a:gd name="textAreaBottom" fmla="*/ 185400 h 184680"/>
              </a:gdLst>
              <a:ahLst/>
              <a:cxnLst/>
              <a:rect l="textAreaLeft" t="textAreaTop" r="textAreaRight" b="textAreaBottom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0" tIns="0" rIns="0" bIns="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grpSp>
          <p:nvGrpSpPr>
            <p:cNvPr id="60" name="object 51"/>
            <p:cNvGrpSpPr/>
            <p:nvPr/>
          </p:nvGrpSpPr>
          <p:grpSpPr>
            <a:xfrm>
              <a:off x="1917720" y="814680"/>
              <a:ext cx="447120" cy="150480"/>
              <a:chOff x="1917720" y="814680"/>
              <a:chExt cx="447120" cy="150480"/>
            </a:xfrm>
          </p:grpSpPr>
          <p:sp>
            <p:nvSpPr>
              <p:cNvPr id="61" name="object 52"/>
              <p:cNvSpPr/>
              <p:nvPr/>
            </p:nvSpPr>
            <p:spPr>
              <a:xfrm>
                <a:off x="1917720" y="814680"/>
                <a:ext cx="290160" cy="150480"/>
              </a:xfrm>
              <a:custGeom>
                <a:avLst/>
                <a:gdLst>
                  <a:gd name="textAreaLeft" fmla="*/ 0 w 290160"/>
                  <a:gd name="textAreaRight" fmla="*/ 290880 w 290160"/>
                  <a:gd name="textAreaTop" fmla="*/ 0 h 150480"/>
                  <a:gd name="textAreaBottom" fmla="*/ 151200 h 150480"/>
                </a:gdLst>
                <a:ahLst/>
                <a:cxnLst/>
                <a:rect l="textAreaLeft" t="textAreaTop" r="textAreaRight" b="textAreaBottom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0" tIns="0" rIns="0" bIns="0" anchor="t">
                <a:noAutofit/>
              </a:bodyPr>
              <a:lstStyle/>
              <a:p>
                <a:pPr>
                  <a:lnSpc>
                    <a:spcPct val="100000"/>
                  </a:lnSpc>
                </a:pPr>
                <a:endParaRPr lang="ru-RU" sz="1800" b="0" u="none" strike="noStrike">
                  <a:solidFill>
                    <a:srgbClr val="FFFFFF"/>
                  </a:solidFill>
                  <a:uFillTx/>
                  <a:latin typeface="Arial"/>
                </a:endParaRPr>
              </a:p>
            </p:txBody>
          </p:sp>
          <p:pic>
            <p:nvPicPr>
              <p:cNvPr id="62" name="object 53"/>
              <p:cNvPicPr/>
              <p:nvPr/>
            </p:nvPicPr>
            <p:blipFill>
              <a:blip r:embed="rId9"/>
              <a:stretch/>
            </p:blipFill>
            <p:spPr>
              <a:xfrm>
                <a:off x="2244240" y="815040"/>
                <a:ext cx="120600" cy="149400"/>
              </a:xfrm>
              <a:prstGeom prst="rect">
                <a:avLst/>
              </a:prstGeom>
              <a:ln w="0">
                <a:noFill/>
              </a:ln>
            </p:spPr>
          </p:pic>
        </p:grpSp>
        <p:pic>
          <p:nvPicPr>
            <p:cNvPr id="63" name="object 54"/>
            <p:cNvPicPr/>
            <p:nvPr/>
          </p:nvPicPr>
          <p:blipFill>
            <a:blip r:embed="rId10"/>
            <a:stretch/>
          </p:blipFill>
          <p:spPr>
            <a:xfrm>
              <a:off x="1556640" y="1049760"/>
              <a:ext cx="159120" cy="153000"/>
            </a:xfrm>
            <a:prstGeom prst="rect">
              <a:avLst/>
            </a:prstGeom>
            <a:ln w="0">
              <a:noFill/>
            </a:ln>
          </p:spPr>
        </p:pic>
        <p:grpSp>
          <p:nvGrpSpPr>
            <p:cNvPr id="64" name="object 55"/>
            <p:cNvGrpSpPr/>
            <p:nvPr/>
          </p:nvGrpSpPr>
          <p:grpSpPr>
            <a:xfrm>
              <a:off x="1762920" y="1051200"/>
              <a:ext cx="676800" cy="182880"/>
              <a:chOff x="1762920" y="1051200"/>
              <a:chExt cx="676800" cy="182880"/>
            </a:xfrm>
          </p:grpSpPr>
          <p:pic>
            <p:nvPicPr>
              <p:cNvPr id="65" name="object 56"/>
              <p:cNvPicPr/>
              <p:nvPr/>
            </p:nvPicPr>
            <p:blipFill>
              <a:blip r:embed="rId11"/>
              <a:stretch/>
            </p:blipFill>
            <p:spPr>
              <a:xfrm>
                <a:off x="1762920" y="1051560"/>
                <a:ext cx="122040" cy="14940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66" name="object 57"/>
              <p:cNvSpPr/>
              <p:nvPr/>
            </p:nvSpPr>
            <p:spPr>
              <a:xfrm>
                <a:off x="1917720" y="1051200"/>
                <a:ext cx="522000" cy="182880"/>
              </a:xfrm>
              <a:custGeom>
                <a:avLst/>
                <a:gdLst>
                  <a:gd name="textAreaLeft" fmla="*/ 0 w 522000"/>
                  <a:gd name="textAreaRight" fmla="*/ 522720 w 522000"/>
                  <a:gd name="textAreaTop" fmla="*/ 0 h 182880"/>
                  <a:gd name="textAreaBottom" fmla="*/ 183600 h 182880"/>
                </a:gdLst>
                <a:ahLst/>
                <a:cxnLst/>
                <a:rect l="textAreaLeft" t="textAreaTop" r="textAreaRight" b="textAreaBottom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0" tIns="0" rIns="0" bIns="0" anchor="t">
                <a:noAutofit/>
              </a:bodyPr>
              <a:lstStyle/>
              <a:p>
                <a:pPr>
                  <a:lnSpc>
                    <a:spcPct val="100000"/>
                  </a:lnSpc>
                </a:pPr>
                <a:endParaRPr lang="ru-RU" sz="1800" b="0" u="none" strike="noStrike">
                  <a:solidFill>
                    <a:srgbClr val="FFFFFF"/>
                  </a:solidFill>
                  <a:uFillTx/>
                  <a:latin typeface="Arial"/>
                </a:endParaRPr>
              </a:p>
            </p:txBody>
          </p:sp>
        </p:grpSp>
        <p:grpSp>
          <p:nvGrpSpPr>
            <p:cNvPr id="67" name="object 58"/>
            <p:cNvGrpSpPr/>
            <p:nvPr/>
          </p:nvGrpSpPr>
          <p:grpSpPr>
            <a:xfrm>
              <a:off x="2489040" y="1051560"/>
              <a:ext cx="290160" cy="149400"/>
              <a:chOff x="2489040" y="1051560"/>
              <a:chExt cx="290160" cy="149400"/>
            </a:xfrm>
          </p:grpSpPr>
          <p:pic>
            <p:nvPicPr>
              <p:cNvPr id="68" name="object 59"/>
              <p:cNvPicPr/>
              <p:nvPr/>
            </p:nvPicPr>
            <p:blipFill>
              <a:blip r:embed="rId12"/>
              <a:stretch/>
            </p:blipFill>
            <p:spPr>
              <a:xfrm>
                <a:off x="2489040" y="1051560"/>
                <a:ext cx="129240" cy="14940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9" name="object 60"/>
              <p:cNvPicPr/>
              <p:nvPr/>
            </p:nvPicPr>
            <p:blipFill>
              <a:blip r:embed="rId13"/>
              <a:stretch/>
            </p:blipFill>
            <p:spPr>
              <a:xfrm>
                <a:off x="2658960" y="1051560"/>
                <a:ext cx="120240" cy="149400"/>
              </a:xfrm>
              <a:prstGeom prst="rect">
                <a:avLst/>
              </a:prstGeom>
              <a:ln w="0">
                <a:noFill/>
              </a:ln>
            </p:spPr>
          </p:pic>
        </p:grpSp>
        <p:grpSp>
          <p:nvGrpSpPr>
            <p:cNvPr id="70" name="object 61"/>
            <p:cNvGrpSpPr/>
            <p:nvPr/>
          </p:nvGrpSpPr>
          <p:grpSpPr>
            <a:xfrm>
              <a:off x="1556640" y="1284480"/>
              <a:ext cx="1472760" cy="187200"/>
              <a:chOff x="1556640" y="1284480"/>
              <a:chExt cx="1472760" cy="187200"/>
            </a:xfrm>
          </p:grpSpPr>
          <p:pic>
            <p:nvPicPr>
              <p:cNvPr id="71" name="object 62"/>
              <p:cNvPicPr/>
              <p:nvPr/>
            </p:nvPicPr>
            <p:blipFill>
              <a:blip r:embed="rId14"/>
              <a:stretch/>
            </p:blipFill>
            <p:spPr>
              <a:xfrm>
                <a:off x="1556640" y="1292040"/>
                <a:ext cx="142560" cy="15480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72" name="object 63"/>
              <p:cNvPicPr/>
              <p:nvPr/>
            </p:nvPicPr>
            <p:blipFill>
              <a:blip r:embed="rId15"/>
              <a:stretch/>
            </p:blipFill>
            <p:spPr>
              <a:xfrm>
                <a:off x="1725840" y="1292040"/>
                <a:ext cx="163800" cy="15480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73" name="object 64"/>
              <p:cNvPicPr/>
              <p:nvPr/>
            </p:nvPicPr>
            <p:blipFill>
              <a:blip r:embed="rId16"/>
              <a:stretch/>
            </p:blipFill>
            <p:spPr>
              <a:xfrm>
                <a:off x="1917720" y="1284480"/>
                <a:ext cx="359640" cy="18720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74" name="object 65"/>
              <p:cNvPicPr/>
              <p:nvPr/>
            </p:nvPicPr>
            <p:blipFill>
              <a:blip r:embed="rId17"/>
              <a:stretch/>
            </p:blipFill>
            <p:spPr>
              <a:xfrm>
                <a:off x="2300040" y="1292040"/>
                <a:ext cx="163800" cy="15480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75" name="object 66"/>
              <p:cNvSpPr/>
              <p:nvPr/>
            </p:nvSpPr>
            <p:spPr>
              <a:xfrm>
                <a:off x="2494080" y="1290960"/>
                <a:ext cx="137880" cy="149040"/>
              </a:xfrm>
              <a:custGeom>
                <a:avLst/>
                <a:gdLst>
                  <a:gd name="textAreaLeft" fmla="*/ 0 w 137880"/>
                  <a:gd name="textAreaRight" fmla="*/ 138600 w 137880"/>
                  <a:gd name="textAreaTop" fmla="*/ 0 h 149040"/>
                  <a:gd name="textAreaBottom" fmla="*/ 149760 h 149040"/>
                </a:gdLst>
                <a:ahLst/>
                <a:cxnLst/>
                <a:rect l="textAreaLeft" t="textAreaTop" r="textAreaRight" b="textAreaBottom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0" tIns="0" rIns="0" bIns="0" anchor="t">
                <a:noAutofit/>
              </a:bodyPr>
              <a:lstStyle/>
              <a:p>
                <a:pPr>
                  <a:lnSpc>
                    <a:spcPct val="100000"/>
                  </a:lnSpc>
                </a:pPr>
                <a:endParaRPr lang="ru-RU" sz="1800" b="0" u="none" strike="noStrike">
                  <a:solidFill>
                    <a:srgbClr val="FFFFFF"/>
                  </a:solidFill>
                  <a:uFillTx/>
                  <a:latin typeface="Arial"/>
                </a:endParaRPr>
              </a:p>
            </p:txBody>
          </p:sp>
          <p:pic>
            <p:nvPicPr>
              <p:cNvPr id="76" name="object 67"/>
              <p:cNvPicPr/>
              <p:nvPr/>
            </p:nvPicPr>
            <p:blipFill>
              <a:blip r:embed="rId18"/>
              <a:stretch/>
            </p:blipFill>
            <p:spPr>
              <a:xfrm>
                <a:off x="2661480" y="1290960"/>
                <a:ext cx="169560" cy="18072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77" name="object 68"/>
              <p:cNvPicPr/>
              <p:nvPr/>
            </p:nvPicPr>
            <p:blipFill>
              <a:blip r:embed="rId19"/>
              <a:stretch/>
            </p:blipFill>
            <p:spPr>
              <a:xfrm>
                <a:off x="2861640" y="1290960"/>
                <a:ext cx="167760" cy="149400"/>
              </a:xfrm>
              <a:prstGeom prst="rect">
                <a:avLst/>
              </a:prstGeom>
              <a:ln w="0">
                <a:noFill/>
              </a:ln>
            </p:spPr>
          </p:pic>
        </p:grpSp>
      </p:grpSp>
      <p:sp>
        <p:nvSpPr>
          <p:cNvPr id="79" name="Овал 3"/>
          <p:cNvSpPr/>
          <p:nvPr/>
        </p:nvSpPr>
        <p:spPr>
          <a:xfrm>
            <a:off x="6047640" y="7937640"/>
            <a:ext cx="814680" cy="81468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endParaRPr lang="ru-RU" sz="1800" b="0" u="none" strike="noStrike">
              <a:solidFill>
                <a:schemeClr val="lt1"/>
              </a:solidFill>
              <a:uFillTx/>
              <a:latin typeface="Calibri"/>
            </a:endParaRPr>
          </a:p>
        </p:txBody>
      </p:sp>
      <p:pic>
        <p:nvPicPr>
          <p:cNvPr id="80" name="object 48"/>
          <p:cNvPicPr/>
          <p:nvPr/>
        </p:nvPicPr>
        <p:blipFill>
          <a:blip r:embed="rId20"/>
          <a:stretch/>
        </p:blipFill>
        <p:spPr>
          <a:xfrm>
            <a:off x="6162120" y="8141760"/>
            <a:ext cx="600840" cy="51588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82" name="Таблица 4"/>
          <p:cNvGraphicFramePr/>
          <p:nvPr>
            <p:extLst>
              <p:ext uri="{D42A27DB-BD31-4B8C-83A1-F6EECF244321}">
                <p14:modId xmlns:p14="http://schemas.microsoft.com/office/powerpoint/2010/main" val="2314964712"/>
              </p:ext>
            </p:extLst>
          </p:nvPr>
        </p:nvGraphicFramePr>
        <p:xfrm>
          <a:off x="336960" y="1962324"/>
          <a:ext cx="6789600" cy="5190674"/>
        </p:xfrm>
        <a:graphic>
          <a:graphicData uri="http://schemas.openxmlformats.org/drawingml/2006/table">
            <a:tbl>
              <a:tblPr/>
              <a:tblGrid>
                <a:gridCol w="842400"/>
                <a:gridCol w="4796280"/>
                <a:gridCol w="1150920"/>
              </a:tblGrid>
              <a:tr h="741754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u="none" strike="noStrike" dirty="0">
                          <a:solidFill>
                            <a:schemeClr val="lt1"/>
                          </a:solidFill>
                          <a:uFillTx/>
                          <a:latin typeface="+mn-lt"/>
                        </a:rPr>
                        <a:t>Дата </a:t>
                      </a:r>
                      <a:endParaRPr lang="ru-RU" sz="1800" b="0" u="none" strike="noStrike" dirty="0">
                        <a:solidFill>
                          <a:srgbClr val="FFFFFF"/>
                        </a:solidFill>
                        <a:uFillTx/>
                        <a:latin typeface="+mn-lt"/>
                      </a:endParaRP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u="none" strike="noStrike">
                          <a:solidFill>
                            <a:schemeClr val="lt1"/>
                          </a:solidFill>
                          <a:uFillTx/>
                          <a:latin typeface="+mn-lt"/>
                        </a:rPr>
                        <a:t>Мероприятие</a:t>
                      </a:r>
                      <a:endParaRPr lang="ru-RU" sz="1800" b="0" u="none" strike="noStrike">
                        <a:solidFill>
                          <a:srgbClr val="FFFFFF"/>
                        </a:solidFill>
                        <a:uFillTx/>
                        <a:latin typeface="+mn-lt"/>
                      </a:endParaRP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u="none" strike="noStrike">
                          <a:solidFill>
                            <a:schemeClr val="lt1"/>
                          </a:solidFill>
                          <a:uFillTx/>
                          <a:latin typeface="+mn-lt"/>
                        </a:rPr>
                        <a:t>Время</a:t>
                      </a:r>
                      <a:endParaRPr lang="ru-RU" sz="1800" b="0" u="none" strike="noStrike">
                        <a:solidFill>
                          <a:srgbClr val="FFFFFF"/>
                        </a:solidFill>
                        <a:uFillTx/>
                        <a:latin typeface="+mn-lt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u="none" strike="noStrike">
                          <a:solidFill>
                            <a:schemeClr val="lt1"/>
                          </a:solidFill>
                          <a:uFillTx/>
                          <a:latin typeface="+mn-lt"/>
                        </a:rPr>
                        <a:t>начала</a:t>
                      </a:r>
                      <a:endParaRPr lang="ru-RU" sz="1800" b="0" u="none" strike="noStrike">
                        <a:solidFill>
                          <a:srgbClr val="FFFFFF"/>
                        </a:solidFill>
                        <a:uFillTx/>
                        <a:latin typeface="+mn-lt"/>
                      </a:endParaRP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</a:tr>
              <a:tr h="35552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50">
                          <a:effectLst/>
                          <a:latin typeface="Times New Roman"/>
                          <a:ea typeface="NSimSun"/>
                          <a:cs typeface="Mangal"/>
                        </a:rPr>
                        <a:t>05.08</a:t>
                      </a:r>
                      <a:endParaRPr lang="ru-RU" sz="1200" kern="150">
                        <a:effectLst/>
                        <a:latin typeface="Liberation Serif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50">
                          <a:effectLst/>
                          <a:latin typeface="Liberation Serif"/>
                          <a:ea typeface="Times New Roman"/>
                          <a:cs typeface="Mangal"/>
                        </a:rPr>
                        <a:t>Лекция «Пенсионное Законодательство», «Как оформить цифровое удостоверение пенсионера в МАКС”.</a:t>
                      </a:r>
                      <a:endParaRPr lang="ru-RU" sz="1200" kern="150">
                        <a:effectLst/>
                        <a:latin typeface="Liberation Serif"/>
                        <a:ea typeface="Times New Roman"/>
                        <a:cs typeface="Mangal"/>
                      </a:endParaRPr>
                    </a:p>
                  </a:txBody>
                  <a:tcPr marL="68580" marR="68580" marT="0" marB="0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50">
                          <a:effectLst/>
                          <a:latin typeface="Times New Roman"/>
                          <a:ea typeface="NSimSun"/>
                          <a:cs typeface="Mangal"/>
                        </a:rPr>
                        <a:t>15-00</a:t>
                      </a:r>
                      <a:endParaRPr lang="ru-RU" sz="1200" kern="150">
                        <a:effectLst/>
                        <a:latin typeface="Liberation Serif"/>
                        <a:ea typeface="NSimSun"/>
                        <a:cs typeface="Mangal"/>
                      </a:endParaRPr>
                    </a:p>
                  </a:txBody>
                  <a:tcPr marL="68580" marR="68580" marT="0" marB="0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50405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50">
                          <a:effectLst/>
                          <a:latin typeface="Times New Roman"/>
                          <a:ea typeface="NSimSun"/>
                          <a:cs typeface="Mangal"/>
                        </a:rPr>
                        <a:t>11.08</a:t>
                      </a:r>
                      <a:endParaRPr lang="ru-RU" sz="1200" kern="150">
                        <a:effectLst/>
                        <a:latin typeface="Liberation Serif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50">
                          <a:effectLst/>
                          <a:latin typeface="Liberation Serif"/>
                          <a:ea typeface="Times New Roman"/>
                          <a:cs typeface="Mangal"/>
                        </a:rPr>
                        <a:t>Читальный зал. "Стихотворения о России".</a:t>
                      </a:r>
                      <a:endParaRPr lang="ru-RU" sz="1200" kern="150">
                        <a:effectLst/>
                        <a:latin typeface="Liberation Serif"/>
                        <a:ea typeface="Times New Roman"/>
                        <a:cs typeface="Mangal"/>
                      </a:endParaRPr>
                    </a:p>
                  </a:txBody>
                  <a:tcPr marL="68580" marR="68580" marT="0" marB="0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50">
                          <a:effectLst/>
                          <a:latin typeface="Times New Roman"/>
                          <a:ea typeface="NSimSun"/>
                          <a:cs typeface="Mangal"/>
                        </a:rPr>
                        <a:t>15-00</a:t>
                      </a:r>
                      <a:endParaRPr lang="ru-RU" sz="1200" kern="150">
                        <a:effectLst/>
                        <a:latin typeface="Liberation Serif"/>
                        <a:ea typeface="NSimSun"/>
                        <a:cs typeface="Mangal"/>
                      </a:endParaRPr>
                    </a:p>
                  </a:txBody>
                  <a:tcPr marL="68580" marR="68580" marT="0" marB="0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53148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50">
                          <a:effectLst/>
                          <a:latin typeface="Times New Roman"/>
                          <a:ea typeface="NSimSun"/>
                          <a:cs typeface="Mangal"/>
                        </a:rPr>
                        <a:t>17.08</a:t>
                      </a:r>
                      <a:endParaRPr lang="ru-RU" sz="1200" kern="150">
                        <a:effectLst/>
                        <a:latin typeface="Liberation Serif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50">
                          <a:effectLst/>
                          <a:latin typeface="Liberation Serif"/>
                          <a:ea typeface="Times New Roman"/>
                          <a:cs typeface="Mangal"/>
                        </a:rPr>
                        <a:t>Лекция "Пенсионное Законодательство". "Компенсация проезда к месту отдыха и обратно для пенсионеров Крайнего Севера".</a:t>
                      </a:r>
                      <a:endParaRPr lang="ru-RU" sz="1200" kern="150">
                        <a:effectLst/>
                        <a:latin typeface="Liberation Serif"/>
                        <a:ea typeface="Times New Roman"/>
                        <a:cs typeface="Mangal"/>
                      </a:endParaRPr>
                    </a:p>
                  </a:txBody>
                  <a:tcPr marL="68580" marR="68580" marT="0" marB="0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50">
                          <a:effectLst/>
                          <a:latin typeface="Times New Roman"/>
                          <a:ea typeface="NSimSun"/>
                          <a:cs typeface="Mangal"/>
                        </a:rPr>
                        <a:t>15-00</a:t>
                      </a:r>
                      <a:endParaRPr lang="ru-RU" sz="1200" kern="150">
                        <a:effectLst/>
                        <a:latin typeface="Liberation Serif"/>
                        <a:ea typeface="NSimSun"/>
                        <a:cs typeface="Mangal"/>
                      </a:endParaRPr>
                    </a:p>
                  </a:txBody>
                  <a:tcPr marL="68580" marR="68580" marT="0" marB="0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55890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50">
                          <a:effectLst/>
                          <a:latin typeface="Times New Roman"/>
                          <a:ea typeface="NSimSun"/>
                          <a:cs typeface="Mangal"/>
                        </a:rPr>
                        <a:t>21.08</a:t>
                      </a:r>
                      <a:endParaRPr lang="ru-RU" sz="1200" kern="150">
                        <a:effectLst/>
                        <a:latin typeface="Liberation Serif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50">
                          <a:effectLst/>
                          <a:latin typeface="Liberation Serif"/>
                          <a:ea typeface="Times New Roman"/>
                          <a:cs typeface="Mangal"/>
                        </a:rPr>
                        <a:t>Лекция "День Государственного флага Российской Федерации".</a:t>
                      </a:r>
                      <a:endParaRPr lang="ru-RU" sz="1200" kern="150">
                        <a:effectLst/>
                        <a:latin typeface="Liberation Serif"/>
                        <a:ea typeface="Times New Roman"/>
                        <a:cs typeface="Mangal"/>
                      </a:endParaRPr>
                    </a:p>
                  </a:txBody>
                  <a:tcPr marL="68580" marR="68580" marT="0" marB="0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50">
                          <a:effectLst/>
                          <a:latin typeface="Times New Roman"/>
                          <a:ea typeface="NSimSun"/>
                          <a:cs typeface="Mangal"/>
                        </a:rPr>
                        <a:t>15-00</a:t>
                      </a:r>
                      <a:endParaRPr lang="ru-RU" sz="1200" kern="150">
                        <a:effectLst/>
                        <a:latin typeface="Liberation Serif"/>
                        <a:ea typeface="NSimSun"/>
                        <a:cs typeface="Mangal"/>
                      </a:endParaRPr>
                    </a:p>
                  </a:txBody>
                  <a:tcPr marL="68580" marR="68580" marT="0" marB="0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50405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50">
                          <a:effectLst/>
                          <a:latin typeface="Times New Roman"/>
                          <a:ea typeface="NSimSun"/>
                          <a:cs typeface="Mangal"/>
                        </a:rPr>
                        <a:t>25.08</a:t>
                      </a:r>
                      <a:endParaRPr lang="ru-RU" sz="1200" kern="150">
                        <a:effectLst/>
                        <a:latin typeface="Liberation Serif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50">
                          <a:effectLst/>
                          <a:latin typeface="Liberation Serif"/>
                          <a:ea typeface="Times New Roman"/>
                          <a:cs typeface="Mangal"/>
                        </a:rPr>
                        <a:t>Настольные игры. "Играем в лото".</a:t>
                      </a:r>
                      <a:endParaRPr lang="ru-RU" sz="1200" kern="150">
                        <a:effectLst/>
                        <a:latin typeface="Liberation Serif"/>
                        <a:ea typeface="Times New Roman"/>
                        <a:cs typeface="Mangal"/>
                      </a:endParaRPr>
                    </a:p>
                  </a:txBody>
                  <a:tcPr marL="68580" marR="68580" marT="0" marB="0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50">
                          <a:effectLst/>
                          <a:latin typeface="Times New Roman"/>
                          <a:ea typeface="NSimSun"/>
                          <a:cs typeface="Mangal"/>
                        </a:rPr>
                        <a:t>15-00</a:t>
                      </a:r>
                      <a:endParaRPr lang="ru-RU" sz="1200" kern="150">
                        <a:effectLst/>
                        <a:latin typeface="Liberation Serif"/>
                        <a:ea typeface="NSimSun"/>
                        <a:cs typeface="Mangal"/>
                      </a:endParaRPr>
                    </a:p>
                  </a:txBody>
                  <a:tcPr marL="68580" marR="68580" marT="0" marB="0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50640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50">
                          <a:effectLst/>
                          <a:latin typeface="Times New Roman"/>
                          <a:ea typeface="NSimSun"/>
                          <a:cs typeface="Mangal"/>
                        </a:rPr>
                        <a:t>05.08</a:t>
                      </a:r>
                      <a:endParaRPr lang="ru-RU" sz="1200" kern="150">
                        <a:effectLst/>
                        <a:latin typeface="Liberation Serif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50">
                          <a:effectLst/>
                          <a:latin typeface="Liberation Serif"/>
                          <a:ea typeface="Times New Roman"/>
                          <a:cs typeface="Mangal"/>
                        </a:rPr>
                        <a:t>Лекция «Пенсионное Законодательство», «Как оформить цифровое удостоверение пенсионера в МАКС”.</a:t>
                      </a:r>
                      <a:endParaRPr lang="ru-RU" sz="1200" kern="150">
                        <a:effectLst/>
                        <a:latin typeface="Liberation Serif"/>
                        <a:ea typeface="Times New Roman"/>
                        <a:cs typeface="Mangal"/>
                      </a:endParaRPr>
                    </a:p>
                  </a:txBody>
                  <a:tcPr marL="68580" marR="68580" marT="0" marB="0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50">
                          <a:effectLst/>
                          <a:latin typeface="Times New Roman"/>
                          <a:ea typeface="NSimSun"/>
                          <a:cs typeface="Mangal"/>
                        </a:rPr>
                        <a:t>15-00</a:t>
                      </a:r>
                      <a:endParaRPr lang="ru-RU" sz="1200" kern="150">
                        <a:effectLst/>
                        <a:latin typeface="Liberation Serif"/>
                        <a:ea typeface="NSimSun"/>
                        <a:cs typeface="Mangal"/>
                      </a:endParaRPr>
                    </a:p>
                  </a:txBody>
                  <a:tcPr marL="68580" marR="68580" marT="0" marB="0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</a:tr>
              <a:tr h="35659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50">
                          <a:effectLst/>
                          <a:latin typeface="Times New Roman"/>
                          <a:ea typeface="NSimSun"/>
                          <a:cs typeface="Mangal"/>
                        </a:rPr>
                        <a:t>11.08</a:t>
                      </a:r>
                      <a:endParaRPr lang="ru-RU" sz="1200" kern="150">
                        <a:effectLst/>
                        <a:latin typeface="Liberation Serif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50">
                          <a:effectLst/>
                          <a:latin typeface="Liberation Serif"/>
                          <a:ea typeface="Times New Roman"/>
                          <a:cs typeface="Mangal"/>
                        </a:rPr>
                        <a:t>Читальный зал. "Стихотворения о России".</a:t>
                      </a:r>
                      <a:endParaRPr lang="ru-RU" sz="1200" kern="150">
                        <a:effectLst/>
                        <a:latin typeface="Liberation Serif"/>
                        <a:ea typeface="Times New Roman"/>
                        <a:cs typeface="Mangal"/>
                      </a:endParaRPr>
                    </a:p>
                  </a:txBody>
                  <a:tcPr marL="68580" marR="68580" marT="0" marB="0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50">
                          <a:effectLst/>
                          <a:latin typeface="Times New Roman"/>
                          <a:ea typeface="NSimSun"/>
                          <a:cs typeface="Mangal"/>
                        </a:rPr>
                        <a:t>15-00</a:t>
                      </a:r>
                      <a:endParaRPr lang="ru-RU" sz="1200" kern="150">
                        <a:effectLst/>
                        <a:latin typeface="Liberation Serif"/>
                        <a:ea typeface="NSimSun"/>
                        <a:cs typeface="Mangal"/>
                      </a:endParaRPr>
                    </a:p>
                  </a:txBody>
                  <a:tcPr marL="68580" marR="68580" marT="0" marB="0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79208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50">
                          <a:effectLst/>
                          <a:latin typeface="Times New Roman"/>
                          <a:ea typeface="NSimSun"/>
                          <a:cs typeface="Mangal"/>
                        </a:rPr>
                        <a:t>17.08</a:t>
                      </a:r>
                      <a:endParaRPr lang="ru-RU" sz="1200" kern="150">
                        <a:effectLst/>
                        <a:latin typeface="Liberation Serif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50">
                          <a:effectLst/>
                          <a:latin typeface="Liberation Serif"/>
                          <a:ea typeface="Times New Roman"/>
                          <a:cs typeface="Mangal"/>
                        </a:rPr>
                        <a:t>Лекция "Пенсионное Законодательство". "Компенсация проезда к месту отдыха и обратно для пенсионеров Крайнего Севера".</a:t>
                      </a:r>
                      <a:endParaRPr lang="ru-RU" sz="1200" kern="150">
                        <a:effectLst/>
                        <a:latin typeface="Liberation Serif"/>
                        <a:ea typeface="Times New Roman"/>
                        <a:cs typeface="Mangal"/>
                      </a:endParaRPr>
                    </a:p>
                  </a:txBody>
                  <a:tcPr marL="68580" marR="68580" marT="0" marB="0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50" dirty="0">
                          <a:effectLst/>
                          <a:latin typeface="Times New Roman"/>
                          <a:ea typeface="NSimSun"/>
                          <a:cs typeface="Mangal"/>
                        </a:rPr>
                        <a:t>15-00</a:t>
                      </a:r>
                      <a:endParaRPr lang="ru-RU" sz="1200" kern="150" dirty="0">
                        <a:effectLst/>
                        <a:latin typeface="Liberation Serif"/>
                        <a:ea typeface="NSimSun"/>
                        <a:cs typeface="Mangal"/>
                      </a:endParaRPr>
                    </a:p>
                  </a:txBody>
                  <a:tcPr marL="68580" marR="68580" marT="0" marB="0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</a:tr>
            </a:tbl>
          </a:graphicData>
        </a:graphic>
      </p:graphicFrame>
      <p:sp>
        <p:nvSpPr>
          <p:cNvPr id="39" name="object 44"/>
          <p:cNvSpPr/>
          <p:nvPr/>
        </p:nvSpPr>
        <p:spPr>
          <a:xfrm>
            <a:off x="3819240" y="7361640"/>
            <a:ext cx="3296880" cy="1119244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2600" rIns="0" bIns="0" anchor="t">
            <a:spAutoFit/>
          </a:bodyPr>
          <a:lstStyle/>
          <a:p>
            <a:pPr marL="12600">
              <a:lnSpc>
                <a:spcPct val="112000"/>
              </a:lnSpc>
              <a:spcBef>
                <a:spcPts val="99"/>
              </a:spcBef>
              <a:tabLst>
                <a:tab pos="0" algn="l"/>
              </a:tabLst>
            </a:pPr>
            <a:r>
              <a:rPr lang="ru-RU" sz="1600" b="1" u="none" strike="noStrike" dirty="0">
                <a:solidFill>
                  <a:srgbClr val="58595B"/>
                </a:solidFill>
                <a:uFillTx/>
                <a:latin typeface="Calibri"/>
              </a:rPr>
              <a:t>Время</a:t>
            </a:r>
            <a:r>
              <a:rPr lang="ru-RU" sz="1600" b="1" u="none" strike="noStrike" spc="-65" dirty="0">
                <a:solidFill>
                  <a:srgbClr val="58595B"/>
                </a:solidFill>
                <a:uFillTx/>
                <a:latin typeface="Calibri"/>
              </a:rPr>
              <a:t> </a:t>
            </a:r>
            <a:r>
              <a:rPr lang="ru-RU" sz="1600" b="1" u="none" strike="noStrike" spc="-11" dirty="0">
                <a:solidFill>
                  <a:srgbClr val="58595B"/>
                </a:solidFill>
                <a:uFillTx/>
                <a:latin typeface="Calibri"/>
              </a:rPr>
              <a:t>работы: </a:t>
            </a:r>
            <a:endParaRPr lang="ru-RU" sz="1600" b="1" u="none" strike="noStrike" spc="-11" dirty="0" smtClean="0">
              <a:solidFill>
                <a:srgbClr val="58595B"/>
              </a:solidFill>
              <a:uFillTx/>
              <a:latin typeface="Calibri"/>
            </a:endParaRPr>
          </a:p>
          <a:p>
            <a:pPr marL="12600">
              <a:lnSpc>
                <a:spcPct val="112000"/>
              </a:lnSpc>
              <a:spcBef>
                <a:spcPts val="99"/>
              </a:spcBef>
              <a:tabLst>
                <a:tab pos="0" algn="l"/>
              </a:tabLst>
            </a:pPr>
            <a:r>
              <a:rPr lang="ru-RU" sz="1600" b="1" u="none" strike="noStrike" spc="-11" dirty="0" smtClean="0">
                <a:solidFill>
                  <a:srgbClr val="58595B"/>
                </a:solidFill>
                <a:uFillTx/>
                <a:latin typeface="Calibri"/>
              </a:rPr>
              <a:t>понедельник </a:t>
            </a:r>
            <a:r>
              <a:rPr lang="ru-RU" sz="1600" b="1" u="none" strike="noStrike" dirty="0">
                <a:solidFill>
                  <a:srgbClr val="58595B"/>
                </a:solidFill>
                <a:uFillTx/>
                <a:latin typeface="Calibri"/>
              </a:rPr>
              <a:t>–</a:t>
            </a:r>
            <a:r>
              <a:rPr lang="ru-RU" sz="1600" b="1" u="none" strike="noStrike" spc="-11" dirty="0">
                <a:solidFill>
                  <a:srgbClr val="58595B"/>
                </a:solidFill>
                <a:uFillTx/>
                <a:latin typeface="Calibri"/>
              </a:rPr>
              <a:t> </a:t>
            </a:r>
            <a:r>
              <a:rPr lang="ru-RU" sz="1600" b="1" u="none" strike="noStrike" dirty="0">
                <a:solidFill>
                  <a:srgbClr val="58595B"/>
                </a:solidFill>
                <a:uFillTx/>
                <a:latin typeface="Calibri"/>
              </a:rPr>
              <a:t>четверг</a:t>
            </a:r>
            <a:r>
              <a:rPr lang="ru-RU" sz="1600" b="1" u="none" strike="noStrike" spc="-11" dirty="0">
                <a:solidFill>
                  <a:srgbClr val="58595B"/>
                </a:solidFill>
                <a:uFillTx/>
                <a:latin typeface="Calibri"/>
              </a:rPr>
              <a:t> </a:t>
            </a:r>
            <a:r>
              <a:rPr lang="ru-RU" sz="1600" b="1" u="none" strike="noStrike" dirty="0">
                <a:solidFill>
                  <a:srgbClr val="58595B"/>
                </a:solidFill>
                <a:uFillTx/>
                <a:latin typeface="Calibri"/>
              </a:rPr>
              <a:t>09:00–17:15</a:t>
            </a:r>
            <a:r>
              <a:rPr lang="ru-RU" sz="1600" b="1" u="none" strike="noStrike" spc="-14" dirty="0">
                <a:solidFill>
                  <a:srgbClr val="58595B"/>
                </a:solidFill>
                <a:uFillTx/>
                <a:latin typeface="Calibri"/>
              </a:rPr>
              <a:t> </a:t>
            </a:r>
            <a:r>
              <a:rPr lang="ru-RU" sz="1600" b="1" u="none" strike="noStrike" spc="-20" dirty="0">
                <a:solidFill>
                  <a:srgbClr val="58595B"/>
                </a:solidFill>
                <a:uFillTx/>
                <a:latin typeface="Calibri"/>
              </a:rPr>
              <a:t>пятница 09:00-17:00</a:t>
            </a:r>
            <a:endParaRPr lang="ru-RU" sz="1600" b="0" u="none" strike="noStrike" dirty="0">
              <a:solidFill>
                <a:srgbClr val="000000"/>
              </a:solidFill>
              <a:uFillTx/>
              <a:latin typeface="Arial"/>
            </a:endParaRPr>
          </a:p>
          <a:p>
            <a:pPr marL="12600" indent="1948680">
              <a:lnSpc>
                <a:spcPct val="112000"/>
              </a:lnSpc>
              <a:spcBef>
                <a:spcPts val="99"/>
              </a:spcBef>
              <a:tabLst>
                <a:tab pos="0" algn="l"/>
              </a:tabLst>
            </a:pPr>
            <a:endParaRPr lang="ru-RU" sz="1600" b="0" u="none" strike="noStrike" dirty="0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84</TotalTime>
  <Words>158</Words>
  <Application>Microsoft Office PowerPoint</Application>
  <PresentationFormat>Произвольный</PresentationFormat>
  <Paragraphs>39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6</vt:i4>
      </vt:variant>
      <vt:variant>
        <vt:lpstr>Заголовки слайдов</vt:lpstr>
      </vt:variant>
      <vt:variant>
        <vt:i4>1</vt:i4>
      </vt:variant>
    </vt:vector>
  </HeadingPairs>
  <TitlesOfParts>
    <vt:vector size="7" baseType="lpstr">
      <vt:lpstr>Office Theme</vt:lpstr>
      <vt:lpstr>Office Theme</vt:lpstr>
      <vt:lpstr>Office Theme</vt:lpstr>
      <vt:lpstr>Office Theme</vt:lpstr>
      <vt:lpstr>Office Theme</vt:lpstr>
      <vt:lpstr>Office Theme</vt:lpstr>
      <vt:lpstr>МЕРОПРИЯТИЯ НА АВГУСТ 2026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Зотова Евгения Александровна</cp:lastModifiedBy>
  <cp:revision>29</cp:revision>
  <dcterms:created xsi:type="dcterms:W3CDTF">2025-11-06T11:20:25Z</dcterms:created>
  <dcterms:modified xsi:type="dcterms:W3CDTF">2026-07-17T01:21:41Z</dcterms:modified>
  <dc:language>ru-RU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esentationFormat">
    <vt:lpwstr>Произвольный</vt:lpwstr>
  </property>
  <property fmtid="{D5CDD505-2E9C-101B-9397-08002B2CF9AE}" pid="6" name="Producer">
    <vt:lpwstr>Adobe PDF Library 17.0</vt:lpwstr>
  </property>
  <property fmtid="{D5CDD505-2E9C-101B-9397-08002B2CF9AE}" pid="7" name="Slides">
    <vt:i4>1</vt:i4>
  </property>
</Properties>
</file>