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3" r:id="rId3"/>
    <p:sldMasterId id="2147483655" r:id="rId4"/>
    <p:sldMasterId id="2147483657" r:id="rId5"/>
    <p:sldMasterId id="2147483659" r:id="rId6"/>
  </p:sldMasterIdLst>
  <p:sldIdLst>
    <p:sldId id="256" r:id="rId7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40" y="-72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AF17980-2762-4C37-B574-466208ED7912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FF86873-CFE6-43C4-BEC6-344493CCF95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70B6155-5442-4CC7-B4A7-34D504EA8BD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F6F7C39-E076-4C87-B948-7DA27506366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FBC66A5-47A5-4100-827F-9A25295EACD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42706AC-AD3A-42E4-90BF-5FEE119413C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CB22E5EB-F40C-4EFD-AC04-5F913B7F887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F9711B2-19AE-459C-AAD9-343B337CB793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0BB4C1A-D5CE-47A6-A159-A68C74CD56A6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8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9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786B857-8DF9-4BA7-88CF-8537A490FFB5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5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6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48D9AC7-A278-4CFC-ACB3-FB4D93C628B8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2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3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751DAEC-2DBD-4AF6-8E6A-EC059DBEBEF9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9" name="PlaceHolder 3"/>
          <p:cNvSpPr>
            <a:spLocks noGrp="1"/>
          </p:cNvSpPr>
          <p:nvPr>
            <p:ph type="ftr" idx="16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0" name="PlaceHolder 4"/>
          <p:cNvSpPr>
            <a:spLocks noGrp="1"/>
          </p:cNvSpPr>
          <p:nvPr>
            <p:ph type="sldNum" idx="17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3F31046-4CBB-4DD7-ADD5-9AFA1F8B749A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dt" idx="18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9520" cy="1657800"/>
          </a:xfrm>
          <a:prstGeom prst="rect">
            <a:avLst/>
          </a:prstGeom>
          <a:ln w="0">
            <a:noFill/>
          </a:ln>
        </p:spPr>
      </p:pic>
      <p:sp>
        <p:nvSpPr>
          <p:cNvPr id="45" name="object 35"/>
          <p:cNvSpPr/>
          <p:nvPr/>
        </p:nvSpPr>
        <p:spPr>
          <a:xfrm>
            <a:off x="111240" y="7000200"/>
            <a:ext cx="7345080" cy="358308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583080"/>
              <a:gd name="textAreaBottom" fmla="*/ 3583800 h 35830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46" name="Группа 1"/>
          <p:cNvGrpSpPr/>
          <p:nvPr/>
        </p:nvGrpSpPr>
        <p:grpSpPr>
          <a:xfrm>
            <a:off x="644400" y="8176320"/>
            <a:ext cx="1147320" cy="132120"/>
            <a:chOff x="644400" y="8176320"/>
            <a:chExt cx="1147320" cy="132120"/>
          </a:xfrm>
        </p:grpSpPr>
        <p:pic>
          <p:nvPicPr>
            <p:cNvPr id="47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8" name="object 37"/>
            <p:cNvSpPr/>
            <p:nvPr/>
          </p:nvSpPr>
          <p:spPr>
            <a:xfrm>
              <a:off x="771480" y="8178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49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0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1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2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714354" y="316800"/>
            <a:ext cx="2424446" cy="112248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 dirty="0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r>
              <a:rPr lang="ru-RU" sz="2700" b="1" u="none" strike="noStrik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lang="ru-RU" sz="2700" b="1" u="none" strike="noStrike" spc="-6">
                <a:solidFill>
                  <a:schemeClr val="lt1"/>
                </a:solidFill>
                <a:uFillTx/>
                <a:latin typeface="Calibri"/>
              </a:rPr>
              <a:t> </a:t>
            </a:r>
            <a:r>
              <a:rPr lang="ru-RU" sz="2700" b="1" spc="-11" smtClean="0">
                <a:solidFill>
                  <a:schemeClr val="lt1"/>
                </a:solidFill>
                <a:latin typeface="Calibri"/>
              </a:rPr>
              <a:t>АВГУСТ</a:t>
            </a:r>
            <a:endParaRPr lang="ru-RU" sz="27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u="none" strike="noStrike" spc="-20" dirty="0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lang="ru-RU" sz="27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object 43"/>
          <p:cNvSpPr/>
          <p:nvPr/>
        </p:nvSpPr>
        <p:spPr>
          <a:xfrm>
            <a:off x="628920" y="8441640"/>
            <a:ext cx="5113440" cy="1551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r>
              <a:rPr lang="ru-RU" sz="4400" b="1" u="none" strike="noStrike" dirty="0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lang="ru-RU" sz="4400" b="1" u="none" strike="noStrike" spc="-136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4400" b="1" u="none" strike="noStrike" dirty="0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lang="ru-RU" sz="4400" b="1" u="none" strike="noStrike" spc="-136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44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lang="ru-RU" sz="4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endParaRPr lang="ru-RU" sz="1300" b="0" u="none" strike="noStrike" dirty="0" smtClean="0">
              <a:solidFill>
                <a:srgbClr val="FFFFFF"/>
              </a:solidFill>
              <a:uFillTx/>
              <a:latin typeface="Calibri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 dirty="0" smtClean="0">
                <a:solidFill>
                  <a:srgbClr val="FFFFFF"/>
                </a:solidFill>
                <a:uFillTx/>
                <a:latin typeface="Calibri"/>
              </a:rPr>
              <a:t>Адрес</a:t>
            </a:r>
            <a:r>
              <a:rPr lang="ru-RU" sz="1300" dirty="0">
                <a:solidFill>
                  <a:srgbClr val="FFFFFF"/>
                </a:solidFill>
              </a:rPr>
              <a:t>: г. Корсаков, ул. Гвардейская, д. 1</a:t>
            </a:r>
            <a:endParaRPr lang="ru-RU" sz="13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5" name="object 44"/>
          <p:cNvSpPr/>
          <p:nvPr/>
        </p:nvSpPr>
        <p:spPr>
          <a:xfrm>
            <a:off x="3819240" y="7361640"/>
            <a:ext cx="3296880" cy="11192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1113" indent="-11113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lang="ru-RU" sz="1600" b="1" u="none" strike="noStrike" spc="-65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работы: </a:t>
            </a:r>
            <a:endParaRPr lang="ru-RU" sz="1600" b="1" u="none" strike="noStrike" spc="-11" dirty="0" smtClean="0">
              <a:solidFill>
                <a:srgbClr val="58595B"/>
              </a:solidFill>
              <a:uFillTx/>
              <a:latin typeface="Calibri"/>
            </a:endParaRPr>
          </a:p>
          <a:p>
            <a:pPr marL="11113" indent="-11113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 spc="-11" dirty="0" smtClean="0">
                <a:solidFill>
                  <a:srgbClr val="58595B"/>
                </a:solidFill>
                <a:uFillTx/>
                <a:latin typeface="Calibri"/>
              </a:rPr>
              <a:t>понедельник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09:00–17:15</a:t>
            </a:r>
            <a:r>
              <a:rPr lang="ru-RU" sz="1600" b="1" u="none" strike="noStrike" spc="-14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20" dirty="0">
                <a:solidFill>
                  <a:srgbClr val="58595B"/>
                </a:solidFill>
                <a:uFillTx/>
                <a:latin typeface="Calibri"/>
              </a:rPr>
              <a:t>пятница 09:00-17:00</a:t>
            </a: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6" name="object 45"/>
          <p:cNvSpPr/>
          <p:nvPr/>
        </p:nvSpPr>
        <p:spPr>
          <a:xfrm>
            <a:off x="6123240" y="8786520"/>
            <a:ext cx="916920" cy="648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lang="ru-RU" sz="800" b="0" u="none" strike="noStrike" spc="499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 dirty="0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lang="ru-RU" sz="800" b="0" u="none" strike="noStrike" spc="499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lang="ru-RU" sz="800" b="0" u="none" strike="noStrike" spc="11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6" dirty="0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 dirty="0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lang="ru-RU" sz="800" b="0" u="none" strike="noStrike" spc="45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0" dirty="0" smtClean="0">
                <a:solidFill>
                  <a:srgbClr val="FFFFFF"/>
                </a:solidFill>
                <a:uFillTx/>
                <a:latin typeface="Calibri"/>
              </a:rPr>
              <a:t>Сахалинской </a:t>
            </a:r>
            <a:r>
              <a:rPr lang="ru-RU" sz="800" b="0" u="none" strike="noStrike" spc="-11" dirty="0" smtClean="0">
                <a:solidFill>
                  <a:srgbClr val="FFFFFF"/>
                </a:solidFill>
                <a:uFillTx/>
                <a:latin typeface="Calibri"/>
              </a:rPr>
              <a:t>области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57" name="Группа 103"/>
          <p:cNvGrpSpPr/>
          <p:nvPr/>
        </p:nvGrpSpPr>
        <p:grpSpPr>
          <a:xfrm>
            <a:off x="512280" y="489240"/>
            <a:ext cx="2517120" cy="982440"/>
            <a:chOff x="512280" y="489240"/>
            <a:chExt cx="2517120" cy="982440"/>
          </a:xfrm>
        </p:grpSpPr>
        <p:pic>
          <p:nvPicPr>
            <p:cNvPr id="58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9" name="object 50"/>
            <p:cNvSpPr/>
            <p:nvPr/>
          </p:nvSpPr>
          <p:spPr>
            <a:xfrm>
              <a:off x="1577160" y="81468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60" name="object 51"/>
            <p:cNvGrpSpPr/>
            <p:nvPr/>
          </p:nvGrpSpPr>
          <p:grpSpPr>
            <a:xfrm>
              <a:off x="1917720" y="814680"/>
              <a:ext cx="447120" cy="150480"/>
              <a:chOff x="1917720" y="814680"/>
              <a:chExt cx="447120" cy="150480"/>
            </a:xfrm>
          </p:grpSpPr>
          <p:sp>
            <p:nvSpPr>
              <p:cNvPr id="61" name="object 52"/>
              <p:cNvSpPr/>
              <p:nvPr/>
            </p:nvSpPr>
            <p:spPr>
              <a:xfrm>
                <a:off x="1917720" y="81468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62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3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4" name="object 55"/>
            <p:cNvGrpSpPr/>
            <p:nvPr/>
          </p:nvGrpSpPr>
          <p:grpSpPr>
            <a:xfrm>
              <a:off x="1762920" y="1051200"/>
              <a:ext cx="676800" cy="182880"/>
              <a:chOff x="1762920" y="1051200"/>
              <a:chExt cx="676800" cy="182880"/>
            </a:xfrm>
          </p:grpSpPr>
          <p:pic>
            <p:nvPicPr>
              <p:cNvPr id="65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57"/>
              <p:cNvSpPr/>
              <p:nvPr/>
            </p:nvSpPr>
            <p:spPr>
              <a:xfrm>
                <a:off x="1917720" y="105120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67" name="object 58"/>
            <p:cNvGrpSpPr/>
            <p:nvPr/>
          </p:nvGrpSpPr>
          <p:grpSpPr>
            <a:xfrm>
              <a:off x="2489040" y="1051560"/>
              <a:ext cx="290160" cy="149400"/>
              <a:chOff x="2489040" y="1051560"/>
              <a:chExt cx="290160" cy="149400"/>
            </a:xfrm>
          </p:grpSpPr>
          <p:pic>
            <p:nvPicPr>
              <p:cNvPr id="68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70" name="object 61"/>
            <p:cNvGrpSpPr/>
            <p:nvPr/>
          </p:nvGrpSpPr>
          <p:grpSpPr>
            <a:xfrm>
              <a:off x="1556640" y="1284480"/>
              <a:ext cx="1472760" cy="187200"/>
              <a:chOff x="1556640" y="1284480"/>
              <a:chExt cx="1472760" cy="187200"/>
            </a:xfrm>
          </p:grpSpPr>
          <p:pic>
            <p:nvPicPr>
              <p:cNvPr id="71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2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3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4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5" name="object 66"/>
              <p:cNvSpPr/>
              <p:nvPr/>
            </p:nvSpPr>
            <p:spPr>
              <a:xfrm>
                <a:off x="2494080" y="129096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76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7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9" name="Овал 3"/>
          <p:cNvSpPr/>
          <p:nvPr/>
        </p:nvSpPr>
        <p:spPr>
          <a:xfrm>
            <a:off x="6047640" y="793764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80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600840" cy="5158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82" name="Таблица 4"/>
          <p:cNvGraphicFramePr/>
          <p:nvPr>
            <p:extLst>
              <p:ext uri="{D42A27DB-BD31-4B8C-83A1-F6EECF244321}">
                <p14:modId xmlns:p14="http://schemas.microsoft.com/office/powerpoint/2010/main" val="822704311"/>
              </p:ext>
            </p:extLst>
          </p:nvPr>
        </p:nvGraphicFramePr>
        <p:xfrm>
          <a:off x="388980" y="1765800"/>
          <a:ext cx="6789600" cy="4357734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 dirty="0">
                          <a:solidFill>
                            <a:schemeClr val="lt1"/>
                          </a:solidFill>
                          <a:uFillTx/>
                          <a:latin typeface="+mn-lt"/>
                        </a:rPr>
                        <a:t>Дата </a:t>
                      </a:r>
                      <a:endParaRPr lang="ru-RU" sz="1800" b="0" u="none" strike="noStrike" dirty="0">
                        <a:solidFill>
                          <a:srgbClr val="FFFFFF"/>
                        </a:solidFill>
                        <a:uFillTx/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+mn-lt"/>
                        </a:rPr>
                        <a:t>Мероприятие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+mn-lt"/>
                        </a:rPr>
                        <a:t>Время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+mn-lt"/>
                        </a:rPr>
                        <a:t>начала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4297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04.08.26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Урок компьютерной грамотности: «Возможности Мессенджера Макс »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459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07.08.26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День воинской славы России. День победы русского флота над шведами у Мыса Гангут. Просмотр кинофильма «Александр Невский»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541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11.08.26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Лекция по вопросам пенсионного законодательства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758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18.08.26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Настольные игры: играем в лото.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297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21.08.26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День Государственного флага Российской Федерации. Познавательно-игровая программа, мастер класс по изготовлению флага РФ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297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28.08.26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Подведение итогов месяца, совместное составление плана мероприятий на сентябрь 2026г. С учетом пожеланий представителей старшего поколения.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4297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04.08.26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Урок компьютерной грамотности: «Возможности Мессенджера Макс »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 dirty="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</TotalTime>
  <Words>145</Words>
  <Application>Microsoft Office PowerPoint</Application>
  <PresentationFormat>Произвольный</PresentationFormat>
  <Paragraphs>35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Office Theme</vt:lpstr>
      <vt:lpstr>Office Theme</vt:lpstr>
      <vt:lpstr>Office Theme</vt:lpstr>
      <vt:lpstr>Office Theme</vt:lpstr>
      <vt:lpstr>Office Theme</vt:lpstr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Зотова Евгения Александровна</cp:lastModifiedBy>
  <cp:revision>25</cp:revision>
  <dcterms:created xsi:type="dcterms:W3CDTF">2025-11-06T11:20:25Z</dcterms:created>
  <dcterms:modified xsi:type="dcterms:W3CDTF">2026-07-17T01:22:10Z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