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notesMasterIdLst>
    <p:notesMasterId r:id="rId8"/>
  </p:notes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315E5-F4A1-4676-A10B-0EDE8BBCFB0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AAA56-EC31-4BDD-B18F-B80175090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AAA56-EC31-4BDD-B18F-B801750906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7177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en-US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</a:rPr>
              <a:t>. </a:t>
            </a:r>
            <a:r>
              <a:rPr lang="ru-RU" sz="1300" dirty="0">
                <a:solidFill>
                  <a:srgbClr val="FFFFFF"/>
                </a:solidFill>
              </a:rPr>
              <a:t>Ноглики, ул. Советская, д. 44 А</a:t>
            </a:r>
            <a:r>
              <a:rPr sz="1300" dirty="0"/>
              <a:t/>
            </a:r>
            <a:br>
              <a:rPr sz="1300" dirty="0"/>
            </a:b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875092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1"/>
          <a:stretch/>
        </p:blipFill>
        <p:spPr>
          <a:xfrm>
            <a:off x="6172115" y="820818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532953368"/>
              </p:ext>
            </p:extLst>
          </p:nvPr>
        </p:nvGraphicFramePr>
        <p:xfrm>
          <a:off x="388980" y="1765800"/>
          <a:ext cx="7133686" cy="4709160"/>
        </p:xfrm>
        <a:graphic>
          <a:graphicData uri="http://schemas.openxmlformats.org/drawingml/2006/table">
            <a:tbl>
              <a:tblPr/>
              <a:tblGrid>
                <a:gridCol w="940998"/>
                <a:gridCol w="4697682"/>
                <a:gridCol w="1495006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8150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  <a:latin typeface="Times New Roman, serif"/>
                        </a:rPr>
                        <a:t>03.08.26</a:t>
                      </a:r>
                      <a:endParaRPr lang="ru-RU" dirty="0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Компьютерная грамотность, возможность национального мессенджера Макс в части получения жизненно необходимых документов в цифровом формате. 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11:00:00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07.08.26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Прогулка в парк «Застава»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>
                          <a:effectLst/>
                        </a:rPr>
                        <a:t/>
                      </a:r>
                      <a:br>
                        <a:rPr lang="ru-RU">
                          <a:effectLst/>
                        </a:rPr>
                      </a:br>
                      <a:endParaRPr lang="ru-RU">
                        <a:effectLst/>
                      </a:endParaRPr>
                    </a:p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15:00:00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8113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11.08.26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Лекция по вопросам пенсионного законодательства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11:00:00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17.08.26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Клуб любителей настольных игр.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11:00:00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21.08.26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u="none" strike="noStrike" dirty="0">
                          <a:effectLst/>
                          <a:latin typeface="Times New Roman, serif"/>
                        </a:rPr>
                        <a:t>Тематическое занятие по истории символов России посвященное Дню Государственного флага </a:t>
                      </a:r>
                      <a:r>
                        <a:rPr lang="ru-RU" sz="1400" u="none" strike="noStrike" dirty="0" smtClean="0">
                          <a:effectLst/>
                          <a:latin typeface="Times New Roman, serif"/>
                        </a:rPr>
                        <a:t>РФ</a:t>
                      </a:r>
                      <a:endParaRPr lang="ru-RU" dirty="0"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11:00:00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  <a:latin typeface="Times New Roman, serif"/>
                        </a:rPr>
                        <a:t>28.08.26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u="none" strike="noStrike">
                          <a:effectLst/>
                          <a:latin typeface="Times New Roman, serif"/>
                        </a:rPr>
                        <a:t>Круглый стол "Обычаи и обряды разных народов» Встреча посвященная Году единства народов России</a:t>
                      </a:r>
                      <a:endParaRPr lang="ru-RU">
                        <a:effectLst/>
                      </a:endParaRPr>
                    </a:p>
                  </a:txBody>
                  <a:tcPr marL="66675" marR="66675" marT="66675" marB="66675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  <a:latin typeface="Times New Roman, serif"/>
                        </a:rPr>
                        <a:t>15:00:00</a:t>
                      </a:r>
                      <a:endParaRPr lang="ru-RU" dirty="0">
                        <a:effectLst/>
                      </a:endParaRPr>
                    </a:p>
                  </a:txBody>
                  <a:tcPr marL="66675" marR="66675" marT="66675" marB="66675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118</Words>
  <Application>Microsoft Office PowerPoint</Application>
  <PresentationFormat>Произвольный</PresentationFormat>
  <Paragraphs>34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28</cp:revision>
  <dcterms:created xsi:type="dcterms:W3CDTF">2025-11-06T11:20:25Z</dcterms:created>
  <dcterms:modified xsi:type="dcterms:W3CDTF">2026-07-17T01:24:08Z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