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17.07.2026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 smtClean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spc="-6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АВГУСТ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Поронайск, ул. Комсомольская, д. </a:t>
            </a:r>
            <a:r>
              <a:rPr lang="ru-RU" sz="1300">
                <a:solidFill>
                  <a:srgbClr val="FFFFFF"/>
                </a:solidFill>
              </a:rPr>
              <a:t>10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5523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121591577"/>
              </p:ext>
            </p:extLst>
          </p:nvPr>
        </p:nvGraphicFramePr>
        <p:xfrm>
          <a:off x="145503" y="1797848"/>
          <a:ext cx="7340040" cy="4312138"/>
        </p:xfrm>
        <a:graphic>
          <a:graphicData uri="http://schemas.openxmlformats.org/drawingml/2006/table">
            <a:tbl>
              <a:tblPr/>
              <a:tblGrid>
                <a:gridCol w="1040459"/>
                <a:gridCol w="5362032"/>
                <a:gridCol w="937549"/>
              </a:tblGrid>
              <a:tr h="4042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Мероприятие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43096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 dirty="0">
                          <a:effectLst/>
                          <a:latin typeface="Times New Roman, serif"/>
                        </a:rPr>
                        <a:t>03.08.2026</a:t>
                      </a:r>
                      <a:endParaRPr lang="ru-RU" dirty="0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Плетем сети, собираем посылки для участников СВО.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10.00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07.08.2026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 dirty="0">
                          <a:effectLst/>
                          <a:latin typeface="Times New Roman, serif"/>
                        </a:rPr>
                        <a:t>Выставка фотографий «С праздником любимый город»</a:t>
                      </a:r>
                      <a:endParaRPr lang="ru-RU" dirty="0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15:00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01186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11.08.2026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Зарядка «Бодрое утро» Методика оздоровления.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11:00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17.08.2026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Играем в настольные игры.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12:00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4296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20.08.2026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Тематическая встреча «Вспомним о боях за освобождение Сахалина»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15:00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21.08.2026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Выезд по местам боевой славы: «50-я параллель.»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09:</a:t>
                      </a:r>
                      <a:r>
                        <a:rPr lang="en-US" sz="1400">
                          <a:effectLst/>
                          <a:latin typeface="Times New Roman, serif"/>
                        </a:rPr>
                        <a:t>00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25.08.2026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Основы финансовой грамотности для всех.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16:00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27.08.2026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Музыкальная встреча: «Мелодии нашей жизни»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14:00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5368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31.08.2026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Встреча взрослых и детей: « Дети-цветы жизни»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 dirty="0">
                          <a:effectLst/>
                          <a:latin typeface="Times New Roman, serif"/>
                        </a:rPr>
                        <a:t>11:00</a:t>
                      </a:r>
                      <a:endParaRPr lang="ru-RU" dirty="0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139</Words>
  <Application>Microsoft Office PowerPoint</Application>
  <PresentationFormat>Произвольный</PresentationFormat>
  <Paragraphs>42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АВГУСТ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34</cp:revision>
  <dcterms:created xsi:type="dcterms:W3CDTF">2025-11-06T11:20:25Z</dcterms:created>
  <dcterms:modified xsi:type="dcterms:W3CDTF">2026-07-17T01:27:22Z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