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notesMasterIdLst>
    <p:notesMasterId r:id="rId8"/>
  </p:notes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40" y="18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315E5-F4A1-4676-A10B-0EDE8BBCFB0D}" type="datetimeFigureOut">
              <a:rPr lang="ru-RU" smtClean="0"/>
              <a:t>17.07.2026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AAA56-EC31-4BDD-B18F-B80175090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11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9AAA56-EC31-4BDD-B18F-B8017509064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534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object 33"/>
          <p:cNvPicPr/>
          <p:nvPr/>
        </p:nvPicPr>
        <p:blipFill>
          <a:blip r:embed="rId3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4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5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6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7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8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642346" y="316800"/>
            <a:ext cx="2496454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u="none" strike="noStrike" spc="-6" smtClean="0">
                <a:solidFill>
                  <a:schemeClr val="lt1"/>
                </a:solidFill>
                <a:uFillTx/>
                <a:latin typeface="Calibri"/>
              </a:rPr>
              <a:t>АВГУСТ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55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en-US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г. Углегорск, ул. Лейтенанта Егорова, д. 4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875092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9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10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1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2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3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4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5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6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7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8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9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20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1"/>
          <a:stretch/>
        </p:blipFill>
        <p:spPr>
          <a:xfrm>
            <a:off x="6172115" y="8208180"/>
            <a:ext cx="600840" cy="5158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3532608421"/>
              </p:ext>
            </p:extLst>
          </p:nvPr>
        </p:nvGraphicFramePr>
        <p:xfrm>
          <a:off x="383450" y="1880847"/>
          <a:ext cx="6789600" cy="3508085"/>
        </p:xfrm>
        <a:graphic>
          <a:graphicData uri="http://schemas.openxmlformats.org/drawingml/2006/table">
            <a:tbl>
              <a:tblPr/>
              <a:tblGrid>
                <a:gridCol w="836762"/>
                <a:gridCol w="4801918"/>
                <a:gridCol w="1150920"/>
              </a:tblGrid>
              <a:tr h="6044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5935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04.08.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Лекция в центральной библиотеке «Быть здоровым – значит быть счастливым»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12:30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11.08.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Компьютерная грамотность. Возможности национального мессенджера МАХ в части получения жизненно необходимых документов в цифровом формате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11:00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868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14.08.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Встреча огородников «Собираем урожай!». Обмен опытом.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  <a:latin typeface="Liberation Serif"/>
                          <a:ea typeface="NSimSun"/>
                          <a:cs typeface="Mangal"/>
                        </a:rPr>
                        <a:t>14:00</a:t>
                      </a: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12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18.08.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Выставка в центральной библиотеке «Один флаг – одна Россия»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12:30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6274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24.08.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Играем в настольные игры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Times New Roman"/>
                          <a:ea typeface="NSimSun"/>
                          <a:cs typeface="Mangal"/>
                        </a:rPr>
                        <a:t>14:00</a:t>
                      </a:r>
                      <a:endParaRPr lang="ru-RU" sz="1200" kern="100" dirty="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9" name="object 44"/>
          <p:cNvSpPr/>
          <p:nvPr/>
        </p:nvSpPr>
        <p:spPr>
          <a:xfrm>
            <a:off x="3819240" y="7361640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dirty="0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</TotalTime>
  <Words>115</Words>
  <Application>Microsoft Office PowerPoint</Application>
  <PresentationFormat>Произвольный</PresentationFormat>
  <Paragraphs>30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АВГУСТ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Зотова Евгения Александровна</cp:lastModifiedBy>
  <cp:revision>28</cp:revision>
  <dcterms:created xsi:type="dcterms:W3CDTF">2025-11-06T11:20:25Z</dcterms:created>
  <dcterms:modified xsi:type="dcterms:W3CDTF">2026-07-17T01:31:18Z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