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42346" y="316800"/>
            <a:ext cx="2496454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>
                <a:solidFill>
                  <a:srgbClr val="FFFFFF"/>
                </a:solidFill>
              </a:rPr>
              <a:t>пгт</a:t>
            </a:r>
            <a:r>
              <a:rPr lang="ru-RU" sz="1300" dirty="0">
                <a:solidFill>
                  <a:srgbClr val="FFFFFF"/>
                </a:solidFill>
              </a:rPr>
              <a:t> Южно-Курильск, ул. Океанская , д. 2А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4208344241"/>
              </p:ext>
            </p:extLst>
          </p:nvPr>
        </p:nvGraphicFramePr>
        <p:xfrm>
          <a:off x="326520" y="1818308"/>
          <a:ext cx="6980122" cy="3566830"/>
        </p:xfrm>
        <a:graphic>
          <a:graphicData uri="http://schemas.openxmlformats.org/drawingml/2006/table">
            <a:tbl>
              <a:tblPr/>
              <a:tblGrid>
                <a:gridCol w="866038"/>
                <a:gridCol w="4930868"/>
                <a:gridCol w="1183216"/>
              </a:tblGrid>
              <a:tr h="4795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Дата 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Мероприятие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Время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начала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62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08.08.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"В здоровом теле - здоровый дух". Оздоровительная гимнастика, посвященная Дню физкультурника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 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10:00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1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12.08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Пенсионно-социальная грамотность: компенсация проезда к месту отдыха и обратно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 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80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17.08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цифровой грамотности: изучаем возможности Макс 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 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21.08.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Мастер-класс по изготовлению игрушки  ко дню Российского флага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 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20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29.08.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"Ночь кино - 2026" . Совместный просмотр фильма "Ангелы Ладоги"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19:00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111</Words>
  <Application>Microsoft Office PowerPoint</Application>
  <PresentationFormat>Произвольный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26</cp:revision>
  <dcterms:created xsi:type="dcterms:W3CDTF">2025-11-06T11:20:25Z</dcterms:created>
  <dcterms:modified xsi:type="dcterms:W3CDTF">2026-07-17T01:26:47Z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