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-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г. Корсаков, ул. Гвардейская, д. 1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1113" indent="-11113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1113" indent="-11113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786520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3348230668"/>
              </p:ext>
            </p:extLst>
          </p:nvPr>
        </p:nvGraphicFramePr>
        <p:xfrm>
          <a:off x="388980" y="1765800"/>
          <a:ext cx="6789600" cy="3933994"/>
        </p:xfrm>
        <a:graphic>
          <a:graphicData uri="http://schemas.openxmlformats.org/drawingml/2006/table">
            <a:tbl>
              <a:tblPr/>
              <a:tblGrid>
                <a:gridCol w="1157022"/>
                <a:gridCol w="4481658"/>
                <a:gridCol w="1150920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Дата 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03.09.2026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Онлайн — лекция общества «Знание»: «Голосуем сердцем-воспитываем примером: выборы в России»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18:00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45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08.09.2026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Проведение праздничного мероприятия посвященного «Дню языков народов России»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41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11.09.2026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компьютерной грамотности: «Как оформить цифровое удостоверение в Мессенджере  Макс»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75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18.09.2026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День воинской славы России, посвящённая Куликовской битве.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25.09.2026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Чтение книг, обсуждение прочитанного.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29.09.2026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Подведение итогов месяца, совместное составление плана мероприятий на октябрь 2026г. с учетом пожеланий представителей старшего поколения.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29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03.09.2026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Онлайн — лекция общества «Знание»: «Голосуем сердцем-воспитываем примером: выборы в России»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18:00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149</Words>
  <Application>Microsoft Office PowerPoint</Application>
  <PresentationFormat>Произвольный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26</cp:revision>
  <dcterms:created xsi:type="dcterms:W3CDTF">2025-11-06T11:20:25Z</dcterms:created>
  <dcterms:modified xsi:type="dcterms:W3CDTF">2026-08-27T23:49:04Z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