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1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smtClean="0">
                <a:solidFill>
                  <a:schemeClr val="lt1"/>
                </a:solidFill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Невельск, ул. Рыбацкая, д. 117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786520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64232265"/>
              </p:ext>
            </p:extLst>
          </p:nvPr>
        </p:nvGraphicFramePr>
        <p:xfrm>
          <a:off x="383450" y="1957348"/>
          <a:ext cx="6789600" cy="3384376"/>
        </p:xfrm>
        <a:graphic>
          <a:graphicData uri="http://schemas.openxmlformats.org/drawingml/2006/table">
            <a:tbl>
              <a:tblPr/>
              <a:tblGrid>
                <a:gridCol w="1090544"/>
                <a:gridCol w="4548136"/>
                <a:gridCol w="1150920"/>
              </a:tblGrid>
              <a:tr h="7417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7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7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7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7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82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День победы над милитаристской Японией. Окончание второй мировой войны. Митинг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12:00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 Российского общества «Знание» Голосуем сердцем – воспитываем примером: выборы в России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08.09.2026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День рождения Расула Гамзатова. Читаем стихи поэта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Урок пенсионной грамотности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21.09.2026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Лекция: «День воинской славы России». (Куликовская битва 1380 год). 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0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108</Words>
  <Application>Microsoft Office PowerPoint</Application>
  <PresentationFormat>Произвольный</PresentationFormat>
  <Paragraphs>29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27</cp:revision>
  <dcterms:created xsi:type="dcterms:W3CDTF">2025-11-06T11:20:25Z</dcterms:created>
  <dcterms:modified xsi:type="dcterms:W3CDTF">2026-08-27T23:50:18Z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