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-10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7177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</a:rPr>
              <a:t>. </a:t>
            </a:r>
            <a:r>
              <a:rPr lang="ru-RU" sz="1300" dirty="0">
                <a:solidFill>
                  <a:srgbClr val="FFFFFF"/>
                </a:solidFill>
              </a:rPr>
              <a:t>Ноглики, ул. Советская, д. 44 А</a:t>
            </a:r>
            <a:r>
              <a:rPr sz="1300" dirty="0"/>
              <a:t/>
            </a:r>
            <a:br>
              <a:rPr sz="1300" dirty="0"/>
            </a:b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2205434077"/>
              </p:ext>
            </p:extLst>
          </p:nvPr>
        </p:nvGraphicFramePr>
        <p:xfrm>
          <a:off x="252397" y="2106340"/>
          <a:ext cx="7133686" cy="4309679"/>
        </p:xfrm>
        <a:graphic>
          <a:graphicData uri="http://schemas.openxmlformats.org/drawingml/2006/table">
            <a:tbl>
              <a:tblPr/>
              <a:tblGrid>
                <a:gridCol w="940998"/>
                <a:gridCol w="4697682"/>
                <a:gridCol w="1495006"/>
              </a:tblGrid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8150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03.09.2026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Онлайн-лекция общества «Знание»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ms Rmn, serif"/>
                        </a:rPr>
                        <a:t>«Голосуем сердцем-воспитываем примером: выборы в России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Tms Rmn, serif"/>
                        </a:rPr>
                        <a:t>». 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18:00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07.09.2026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Компьютерная грамотность, в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озможность национального мессенджера Макс в части получения жизненно необходимых документов в цифровом формате.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15:00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4870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15.09.2026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Лекция по вопросам пенсионного законодательства.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11:00</a:t>
                      </a:r>
                      <a:r>
                        <a:rPr lang="ru-RU" dirty="0">
                          <a:solidFill>
                            <a:srgbClr val="000000"/>
                          </a:solidFill>
                          <a:effectLst/>
                        </a:rPr>
                        <a:t/>
                      </a:r>
                      <a:br>
                        <a:rPr lang="ru-RU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31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18.09.2026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, serif"/>
                        </a:rPr>
                        <a:t>Клуб любителей настольных игр.</a:t>
                      </a:r>
                      <a:endParaRPr lang="ru-RU" b="0" i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11:00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23.09.2026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Веселый кроссворд.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11:00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30.09.2026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Просмотр художественного фильма «Минин и Пожарский», посвященный Году единства </a:t>
                      </a:r>
                      <a:endParaRPr lang="ru-RU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народов России.</a:t>
                      </a:r>
                      <a:endParaRPr lang="ru-RU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14:00</a:t>
                      </a:r>
                      <a:endParaRPr lang="ru-RU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8100" marR="38100" marT="38100" marB="381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119</Words>
  <Application>Microsoft Office PowerPoint</Application>
  <PresentationFormat>Произвольный</PresentationFormat>
  <Paragraphs>34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29</cp:revision>
  <dcterms:created xsi:type="dcterms:W3CDTF">2025-11-06T11:20:25Z</dcterms:created>
  <dcterms:modified xsi:type="dcterms:W3CDTF">2026-08-27T23:51:42Z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