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1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42346" y="316800"/>
            <a:ext cx="2496454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 dirty="0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 dirty="0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dirty="0" smtClean="0">
                <a:solidFill>
                  <a:schemeClr val="lt1"/>
                </a:solidFill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Оха, ул. Советская, дом 31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object 44"/>
          <p:cNvSpPr/>
          <p:nvPr/>
        </p:nvSpPr>
        <p:spPr>
          <a:xfrm>
            <a:off x="3725658" y="7378018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2899801338"/>
              </p:ext>
            </p:extLst>
          </p:nvPr>
        </p:nvGraphicFramePr>
        <p:xfrm>
          <a:off x="315784" y="1890316"/>
          <a:ext cx="6935991" cy="3244782"/>
        </p:xfrm>
        <a:graphic>
          <a:graphicData uri="http://schemas.openxmlformats.org/drawingml/2006/table">
            <a:tbl>
              <a:tblPr/>
              <a:tblGrid>
                <a:gridCol w="950362"/>
                <a:gridCol w="4907897"/>
                <a:gridCol w="1077732"/>
              </a:tblGrid>
              <a:tr h="77914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040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190"/>
                        </a:spcBef>
                        <a:spcAft>
                          <a:spcPts val="99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 общества «Знание» «Голосуем сердцем-воспитываем примером: выборы в России»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060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09.09.2026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190"/>
                        </a:spcBef>
                        <a:spcAft>
                          <a:spcPts val="990"/>
                        </a:spcAft>
                      </a:pPr>
                      <a:r>
                        <a:rPr lang="ru-RU" sz="1400" u="none" kern="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Урок компьютерной грамотности на компьютере, мобильных телефонах: Возможности национального </a:t>
                      </a:r>
                      <a:r>
                        <a:rPr lang="ru-RU" sz="1400" u="none" kern="1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мессенджера</a:t>
                      </a:r>
                      <a:r>
                        <a:rPr lang="ru-RU" sz="1400" u="none" kern="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 МАКС, безопасность.</a:t>
                      </a:r>
                      <a:endParaRPr lang="ru-RU" sz="1200" u="none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040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Mangal"/>
                        </a:rPr>
                        <a:t>Изобразительное творчество мастер-класс «Осенний калейдоскоп»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040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16.09.2026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190"/>
                        </a:spcBef>
                        <a:spcAft>
                          <a:spcPts val="990"/>
                        </a:spcAft>
                      </a:pPr>
                      <a:r>
                        <a:rPr lang="ru-RU" sz="1400" u="sng" kern="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Прогулка в парке с возможностью сделать красивые фотографии.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 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13:00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5453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20.09.2026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190"/>
                        </a:spcBef>
                        <a:spcAft>
                          <a:spcPts val="990"/>
                        </a:spcAft>
                      </a:pPr>
                      <a:r>
                        <a:rPr lang="ru-RU" sz="1400" u="sng" kern="1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Тренировочные занятия по мини-волейболу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 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12:00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101</Words>
  <Application>Microsoft Office PowerPoint</Application>
  <PresentationFormat>Произвольный</PresentationFormat>
  <Paragraphs>35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35</cp:revision>
  <dcterms:created xsi:type="dcterms:W3CDTF">2025-11-06T11:20:25Z</dcterms:created>
  <dcterms:modified xsi:type="dcterms:W3CDTF">2026-08-27T23:53:24Z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