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60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430691087"/>
              </p:ext>
            </p:extLst>
          </p:nvPr>
        </p:nvGraphicFramePr>
        <p:xfrm>
          <a:off x="190009" y="2106340"/>
          <a:ext cx="7201422" cy="4648846"/>
        </p:xfrm>
        <a:graphic>
          <a:graphicData uri="http://schemas.openxmlformats.org/drawingml/2006/table">
            <a:tbl>
              <a:tblPr/>
              <a:tblGrid>
                <a:gridCol w="1039441"/>
                <a:gridCol w="4941252"/>
                <a:gridCol w="1220729"/>
              </a:tblGrid>
              <a:tr h="6811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296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NSimSun"/>
                          <a:cs typeface="Mangal"/>
                        </a:rPr>
                        <a:t>Лекция общества «Знание». </a:t>
                      </a: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Голосуем сердцем - воспитываем примером: выборы в России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15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08.09.2026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Памятные даты ВОВ: Выход советских войск к границам Болгарии и начало ее освобождения. Встреча воспоминаний: собираем истории из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семейных архивов: показываем старые фото,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  <a:p>
                      <a:pPr algn="just"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награды.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726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Компьютерная грамотность. Возможности национального мессенджера МАКС в части получения жизненно необходимых документов в цифровом формате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945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16.09.2026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Играем в настольный теннис. Место встречи МБОУ СОШ№2 г. Томари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79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22.09.2026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0">
                          <a:effectLst/>
                          <a:latin typeface="Liberation Serif"/>
                          <a:ea typeface="NSimSun"/>
                          <a:cs typeface="Mangal"/>
                        </a:rPr>
                        <a:t>Год единства народов России: Выставка семейных реликвий «Вещи нашего дома». Предметы быта, одежды, утвари доставшиеся от родителей и бабушек, история экспонатов.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17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285"/>
                        </a:spcBef>
                        <a:spcAft>
                          <a:spcPts val="285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Обсуждение итогов месяца, совместное составление плана мероприятий на октябрь.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Томари, ул. Ломоносова, д. 11 А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783780" y="7578863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173</Words>
  <Application>Microsoft Office PowerPoint</Application>
  <PresentationFormat>Произвольный</PresentationFormat>
  <Paragraphs>35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32</cp:revision>
  <dcterms:created xsi:type="dcterms:W3CDTF">2025-11-06T11:20:25Z</dcterms:created>
  <dcterms:modified xsi:type="dcterms:W3CDTF">2026-08-27T23:56:25Z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