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1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642346" y="316800"/>
            <a:ext cx="2496454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u="none" strike="noStrike" spc="-6" smtClean="0">
                <a:solidFill>
                  <a:schemeClr val="lt1"/>
                </a:solidFill>
                <a:uFillTx/>
                <a:latin typeface="Calibri"/>
              </a:rPr>
              <a:t>СЕНТЯБРЬ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Углегорск, ул. Лейтенанта Егорова, д. 4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180930381"/>
              </p:ext>
            </p:extLst>
          </p:nvPr>
        </p:nvGraphicFramePr>
        <p:xfrm>
          <a:off x="383450" y="1880847"/>
          <a:ext cx="6789600" cy="3849477"/>
        </p:xfrm>
        <a:graphic>
          <a:graphicData uri="http://schemas.openxmlformats.org/drawingml/2006/table">
            <a:tbl>
              <a:tblPr/>
              <a:tblGrid>
                <a:gridCol w="1378576"/>
                <a:gridCol w="4260104"/>
                <a:gridCol w="1150920"/>
              </a:tblGrid>
              <a:tr h="6044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93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Лекция общества «Знание» «Голосуем сердце-воспитываем примером: выборы в России»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М</a:t>
                      </a:r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ероприятия, посвященные дню Победы над милитаристской  Японией и окончания второй мировой войны (1945г)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86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</a:t>
                      </a: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Книжная выставка — обзор «Выборы 2026» в Углегорской центральной библиотеке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12:30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1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Компьютерная грамотность. Возможности национального мессенджера МАКС в части получения жизненно необходимых документов в цифровом формате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274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24.09.2026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Книжная выставка — обзор, викторина «Великий сын России» к 200-летию Л.Н.Толстого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12:30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" name="object 44"/>
          <p:cNvSpPr/>
          <p:nvPr/>
        </p:nvSpPr>
        <p:spPr>
          <a:xfrm>
            <a:off x="3819240" y="73616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131</Words>
  <Application>Microsoft Office PowerPoint</Application>
  <PresentationFormat>Произвольный</PresentationFormat>
  <Paragraphs>30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29</cp:revision>
  <dcterms:created xsi:type="dcterms:W3CDTF">2025-11-06T11:20:25Z</dcterms:created>
  <dcterms:modified xsi:type="dcterms:W3CDTF">2026-08-27T23:57:58Z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