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D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40" y="126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hyperlink" Target="https://znan.ru/on-line-0110" TargetMode="External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714354" y="316800"/>
            <a:ext cx="2424446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spc="-11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551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ru-RU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г. Невельск, ул. Рыбацкая, д. 117</a:t>
            </a: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786520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840" cy="5158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3522512329"/>
              </p:ext>
            </p:extLst>
          </p:nvPr>
        </p:nvGraphicFramePr>
        <p:xfrm>
          <a:off x="383450" y="1957348"/>
          <a:ext cx="6789600" cy="4032448"/>
        </p:xfrm>
        <a:graphic>
          <a:graphicData uri="http://schemas.openxmlformats.org/drawingml/2006/table">
            <a:tbl>
              <a:tblPr/>
              <a:tblGrid>
                <a:gridCol w="1090544"/>
                <a:gridCol w="4548136"/>
                <a:gridCol w="1150920"/>
              </a:tblGrid>
              <a:tr h="7417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u="none" strike="noStrike" dirty="0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Дата </a:t>
                      </a:r>
                      <a:endParaRPr lang="ru-RU" sz="1700" b="0" u="none" strike="noStrike" dirty="0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Мероприятие</a:t>
                      </a:r>
                      <a:endParaRPr lang="ru-RU" sz="17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Время</a:t>
                      </a:r>
                      <a:endParaRPr lang="ru-RU" sz="17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700" b="1" u="none" strike="noStrike">
                          <a:solidFill>
                            <a:schemeClr val="lt1"/>
                          </a:solidFill>
                          <a:uFillTx/>
                          <a:latin typeface="Calibri"/>
                        </a:rPr>
                        <a:t>начала</a:t>
                      </a:r>
                      <a:endParaRPr lang="ru-RU" sz="1700" b="0" u="none" strike="noStrike">
                        <a:solidFill>
                          <a:srgbClr val="FFFFFF"/>
                        </a:solidFill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48238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01.10.2026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Встреча, посвящённая «Дню пожилого человека».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01.</a:t>
                      </a:r>
                      <a:r>
                        <a:rPr lang="en-US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10</a:t>
                      </a: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u="none" strike="noStrike" kern="100">
                          <a:effectLst/>
                          <a:latin typeface="Times New Roman"/>
                          <a:ea typeface="NSimSun"/>
                          <a:cs typeface="Mangal"/>
                          <a:hlinkClick r:id="rId21"/>
                        </a:rPr>
                        <a:t>Лекция общества Знание: «1 октября- наш день: говорим о главном для пожилых людей».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18.00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06.10.2026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Урок компьютерной грамотности.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13.10.2026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Мастер-класс «Цветы из бумаги».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20.10.2026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Урок пенсионной грамотности.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648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23.10.2026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Подведение итогов месяца и составление плана мероприятий на следующий месяц.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11:00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40" name="object 44"/>
          <p:cNvSpPr/>
          <p:nvPr/>
        </p:nvSpPr>
        <p:spPr>
          <a:xfrm>
            <a:off x="3819240" y="7361640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Words>110</Words>
  <Application>Microsoft Office PowerPoint</Application>
  <PresentationFormat>Произвольный</PresentationFormat>
  <Paragraphs>32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28</cp:revision>
  <dcterms:created xsi:type="dcterms:W3CDTF">2025-11-06T11:20:25Z</dcterms:created>
  <dcterms:modified xsi:type="dcterms:W3CDTF">2026-09-30T05:55:31Z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