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 dirty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42346" y="316800"/>
            <a:ext cx="2496454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 smtClean="0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spc="-6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u="none" strike="noStrike" spc="-11" smtClean="0">
                <a:solidFill>
                  <a:schemeClr val="lt1"/>
                </a:solidFill>
                <a:uFillTx/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Поронайск, ул. Комсомольская, д. </a:t>
            </a:r>
            <a:r>
              <a:rPr lang="ru-RU" sz="1300">
                <a:solidFill>
                  <a:srgbClr val="FFFFFF"/>
                </a:solidFill>
              </a:rPr>
              <a:t>10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sp>
        <p:nvSpPr>
          <p:cNvPr id="39" name="object 44"/>
          <p:cNvSpPr/>
          <p:nvPr/>
        </p:nvSpPr>
        <p:spPr>
          <a:xfrm>
            <a:off x="3815523" y="75069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1048990260"/>
              </p:ext>
            </p:extLst>
          </p:nvPr>
        </p:nvGraphicFramePr>
        <p:xfrm>
          <a:off x="145503" y="1797848"/>
          <a:ext cx="7340040" cy="4169988"/>
        </p:xfrm>
        <a:graphic>
          <a:graphicData uri="http://schemas.openxmlformats.org/drawingml/2006/table">
            <a:tbl>
              <a:tblPr/>
              <a:tblGrid>
                <a:gridCol w="1040459"/>
                <a:gridCol w="5362032"/>
                <a:gridCol w="937549"/>
              </a:tblGrid>
              <a:tr h="4042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Дата </a:t>
                      </a:r>
                      <a:endParaRPr lang="ru-RU" sz="1400" b="0" u="none" strike="noStrike" dirty="0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Мероприятие</a:t>
                      </a:r>
                      <a:endParaRPr lang="ru-RU" sz="1400" b="0" u="none" strike="noStrike" dirty="0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Время</a:t>
                      </a:r>
                      <a:endParaRPr lang="ru-RU" sz="1400" b="0" u="none" strike="noStrike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начала</a:t>
                      </a:r>
                      <a:endParaRPr lang="ru-RU" sz="1400" b="0" u="none" strike="noStrike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430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01.</a:t>
                      </a:r>
                      <a:r>
                        <a:rPr lang="en-US" sz="1400">
                          <a:effectLst/>
                          <a:latin typeface="Times New Roman, serif"/>
                        </a:rPr>
                        <a:t>10</a:t>
                      </a:r>
                      <a:r>
                        <a:rPr lang="ru-RU" sz="1400">
                          <a:effectLst/>
                          <a:latin typeface="Times New Roman, serif"/>
                        </a:rPr>
                        <a:t>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Лекция общества Знание: «1октября- наш день: говорим о главном для пожилых людей».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18.00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02.10.2026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Праздник «Мудрого человека» встречаем пирогами. Конкурс домашней выпечки.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14:00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0118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09.10.2026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Заряжаемся энергией с утра, скандинавская ходьба. 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09:00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12.10.2026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Собираем посылки для участников СВО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11:00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342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15.10.2026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Литературная гостиная: «Стихи о золотой осени»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15:00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19.10.2026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Портал «Госуслуг» защита данных в цифровых сервисов.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en-US" sz="1400">
                          <a:effectLst/>
                          <a:latin typeface="Times New Roman, serif"/>
                        </a:rPr>
                        <a:t>1</a:t>
                      </a:r>
                      <a:r>
                        <a:rPr lang="ru-RU" sz="1400">
                          <a:effectLst/>
                          <a:latin typeface="Times New Roman, serif"/>
                        </a:rPr>
                        <a:t>1:</a:t>
                      </a:r>
                      <a:r>
                        <a:rPr lang="en-US" sz="1400">
                          <a:effectLst/>
                          <a:latin typeface="Times New Roman, serif"/>
                        </a:rPr>
                        <a:t>00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23.10.2026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День настольных игр, развиваем интеллект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16:00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28.10.2026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, serif"/>
                        </a:rPr>
                        <a:t>Азбука скорой помощи. Забота о здоровье.</a:t>
                      </a:r>
                      <a:endParaRPr lang="ru-RU" dirty="0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, serif"/>
                        </a:rPr>
                        <a:t>12</a:t>
                      </a:r>
                      <a:r>
                        <a:rPr lang="en-US" sz="1400" dirty="0">
                          <a:effectLst/>
                          <a:latin typeface="Times New Roman, serif"/>
                        </a:rPr>
                        <a:t>:</a:t>
                      </a:r>
                      <a:r>
                        <a:rPr lang="ru-RU" sz="1400" dirty="0">
                          <a:effectLst/>
                          <a:latin typeface="Times New Roman, serif"/>
                        </a:rPr>
                        <a:t>00</a:t>
                      </a:r>
                      <a:endParaRPr lang="ru-RU" dirty="0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143</Words>
  <Application>Microsoft Office PowerPoint</Application>
  <PresentationFormat>Произвольный</PresentationFormat>
  <Paragraphs>39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36</cp:revision>
  <dcterms:created xsi:type="dcterms:W3CDTF">2025-11-06T11:20:25Z</dcterms:created>
  <dcterms:modified xsi:type="dcterms:W3CDTF">2026-09-30T06:07:19Z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