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462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1448816708"/>
              </p:ext>
            </p:extLst>
          </p:nvPr>
        </p:nvGraphicFramePr>
        <p:xfrm>
          <a:off x="388980" y="2106340"/>
          <a:ext cx="6789600" cy="3793091"/>
        </p:xfrm>
        <a:graphic>
          <a:graphicData uri="http://schemas.openxmlformats.org/drawingml/2006/table">
            <a:tbl>
              <a:tblPr/>
              <a:tblGrid>
                <a:gridCol w="1049554"/>
                <a:gridCol w="4589126"/>
                <a:gridCol w="1150920"/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7170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01.10.2026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Онлайн-лекция общества «Знание»: «1 октября — наш день: говорим о главном для пожилых людей».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976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07.10.2026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Лекция на тему: «Пенсионная грамотность: что нужно знать каждому пенсионеру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300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Лекция: как защитить себя от мошенников в сети и по телефону».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21.10.2026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Мастер класс по вязанию.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28.10.2026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Встреча и обсуждения на тему: «Садоводы и огородники».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30.10.2026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Подведение итогов месяца и составления плана мероприятий на ноябрь.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u="none" strike="noStrike" spc="-11" smtClean="0">
                <a:solidFill>
                  <a:schemeClr val="lt1"/>
                </a:solidFill>
                <a:uFillTx/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</a:t>
            </a:r>
            <a:r>
              <a:rPr lang="ru-RU" sz="1300" dirty="0" err="1">
                <a:solidFill>
                  <a:srgbClr val="FFFFFF"/>
                </a:solidFill>
              </a:rPr>
              <a:t>пгт</a:t>
            </a:r>
            <a:r>
              <a:rPr lang="ru-RU" sz="1300" dirty="0">
                <a:solidFill>
                  <a:srgbClr val="FFFFFF"/>
                </a:solidFill>
              </a:rPr>
              <a:t>. Смирных, ул. Маяковского, д. </a:t>
            </a:r>
            <a:r>
              <a:rPr lang="ru-RU" sz="1300">
                <a:solidFill>
                  <a:srgbClr val="FFFFFF"/>
                </a:solidFill>
              </a:rPr>
              <a:t>5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sp>
        <p:nvSpPr>
          <p:cNvPr id="39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130</Words>
  <Application>Microsoft Office PowerPoint</Application>
  <PresentationFormat>Произвольный</PresentationFormat>
  <Paragraphs>33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32</cp:revision>
  <dcterms:created xsi:type="dcterms:W3CDTF">2025-11-06T11:20:25Z</dcterms:created>
  <dcterms:modified xsi:type="dcterms:W3CDTF">2026-09-30T06:07:49Z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