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40" y="126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33"/>
          <p:cNvPicPr/>
          <p:nvPr/>
        </p:nvPicPr>
        <p:blipFill>
          <a:blip r:embed="rId2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3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4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5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6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7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714354" y="316800"/>
            <a:ext cx="2424446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spc="-11" smtClean="0">
                <a:solidFill>
                  <a:schemeClr val="lt1"/>
                </a:solidFill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91011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ru-RU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г. Александровск-Сахалинский,</a:t>
            </a: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dirty="0">
                <a:solidFill>
                  <a:srgbClr val="FFFFFF"/>
                </a:solidFill>
              </a:rPr>
              <a:t>ул. Советская, д. 61</a:t>
            </a: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786520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8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9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0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1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2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3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4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5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6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7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8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19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0"/>
          <a:stretch/>
        </p:blipFill>
        <p:spPr>
          <a:xfrm>
            <a:off x="6162120" y="8141760"/>
            <a:ext cx="600840" cy="5158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3874844905"/>
              </p:ext>
            </p:extLst>
          </p:nvPr>
        </p:nvGraphicFramePr>
        <p:xfrm>
          <a:off x="336960" y="1962324"/>
          <a:ext cx="6789600" cy="3702180"/>
        </p:xfrm>
        <a:graphic>
          <a:graphicData uri="http://schemas.openxmlformats.org/drawingml/2006/table">
            <a:tbl>
              <a:tblPr/>
              <a:tblGrid>
                <a:gridCol w="993018"/>
                <a:gridCol w="4645662"/>
                <a:gridCol w="1150920"/>
              </a:tblGrid>
              <a:tr h="7417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u="none" strike="noStrike" dirty="0">
                          <a:solidFill>
                            <a:schemeClr val="lt1"/>
                          </a:solidFill>
                          <a:uFillTx/>
                          <a:latin typeface="+mn-lt"/>
                        </a:rPr>
                        <a:t>Дата </a:t>
                      </a:r>
                      <a:endParaRPr lang="ru-RU" sz="1800" b="0" u="none" strike="noStrike" dirty="0">
                        <a:solidFill>
                          <a:srgbClr val="FFFFFF"/>
                        </a:solidFill>
                        <a:uFillTx/>
                        <a:latin typeface="+mn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u="none" strike="noStrike">
                          <a:solidFill>
                            <a:schemeClr val="lt1"/>
                          </a:solidFill>
                          <a:uFillTx/>
                          <a:latin typeface="+mn-lt"/>
                        </a:rPr>
                        <a:t>Мероприятие</a:t>
                      </a:r>
                      <a:endParaRPr lang="ru-RU" sz="1800" b="0" u="none" strike="noStrike">
                        <a:solidFill>
                          <a:srgbClr val="FFFFFF"/>
                        </a:solidFill>
                        <a:uFillTx/>
                        <a:latin typeface="+mn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u="none" strike="noStrike">
                          <a:solidFill>
                            <a:schemeClr val="lt1"/>
                          </a:solidFill>
                          <a:uFillTx/>
                          <a:latin typeface="+mn-lt"/>
                        </a:rPr>
                        <a:t>Время</a:t>
                      </a:r>
                      <a:endParaRPr lang="ru-RU" sz="1800" b="0" u="none" strike="noStrike">
                        <a:solidFill>
                          <a:srgbClr val="FFFFFF"/>
                        </a:solidFill>
                        <a:uFillTx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u="none" strike="noStrike">
                          <a:solidFill>
                            <a:schemeClr val="lt1"/>
                          </a:solidFill>
                          <a:uFillTx/>
                          <a:latin typeface="+mn-lt"/>
                        </a:rPr>
                        <a:t>начала</a:t>
                      </a:r>
                      <a:endParaRPr lang="ru-RU" sz="1800" b="0" u="none" strike="noStrike">
                        <a:solidFill>
                          <a:srgbClr val="FFFFFF"/>
                        </a:solidFill>
                        <a:uFillTx/>
                        <a:latin typeface="+mn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555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Лекция, посвященная «Дню народного единства».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</a:t>
                      </a: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5:00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09.11.2026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Лекция: «Пенсионное Законодательство», «Как оформить цифровое удостоверение пенсионера в МАКС».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15:00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531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Онлайн-лекция общества «Знание»: «Кино большой страны: искусство, которое объединяет».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18:00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58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18.11.2026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Сбор посылок участникам СВО.</a:t>
                      </a:r>
                      <a:endParaRPr lang="ru-RU" sz="1200" kern="100" dirty="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15:00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23.11.2026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Мастер-класс по изготовлению открыток ко Дню матери.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15:00</a:t>
                      </a:r>
                      <a:endParaRPr lang="ru-RU" sz="1200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06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Лекция, посвященная «Дню народного единства».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1</a:t>
                      </a:r>
                      <a:r>
                        <a:rPr lang="ru-RU" sz="1400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5:00</a:t>
                      </a:r>
                      <a:endParaRPr lang="ru-RU" sz="1200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39" name="object 44"/>
          <p:cNvSpPr/>
          <p:nvPr/>
        </p:nvSpPr>
        <p:spPr>
          <a:xfrm>
            <a:off x="3819240" y="7361640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119</Words>
  <Application>Microsoft Office PowerPoint</Application>
  <PresentationFormat>Произвольный</PresentationFormat>
  <Paragraphs>33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32</cp:revision>
  <dcterms:created xsi:type="dcterms:W3CDTF">2025-11-06T11:20:25Z</dcterms:created>
  <dcterms:modified xsi:type="dcterms:W3CDTF">2026-10-29T03:50:10Z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