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  <p:sldMasterId id="2147483653" r:id="rId3"/>
    <p:sldMasterId id="2147483655" r:id="rId4"/>
    <p:sldMasterId id="2147483657" r:id="rId5"/>
    <p:sldMasterId id="2147483659" r:id="rId6"/>
  </p:sldMasterIdLst>
  <p:notesMasterIdLst>
    <p:notesMasterId r:id="rId8"/>
  </p:notesMasterIdLst>
  <p:sldIdLst>
    <p:sldId id="256" r:id="rId7"/>
  </p:sldIdLst>
  <p:sldSz cx="7556500" cy="106934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EDF4"/>
    <a:srgbClr val="D0D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636" y="-246"/>
      </p:cViewPr>
      <p:guideLst>
        <p:guide orient="horz" pos="3368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F315E5-F4A1-4676-A10B-0EDE8BBCFB0D}" type="datetimeFigureOut">
              <a:rPr lang="ru-RU" smtClean="0"/>
              <a:t>29.10.2026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362200" y="801688"/>
            <a:ext cx="2835275" cy="4010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9AAA56-EC31-4BDD-B18F-B801750906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9AAA56-EC31-4BDD-B18F-B8017509064A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8534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4AF17980-2762-4C37-B574-466208ED7912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7FF86873-CFE6-43C4-BEC6-344493CCF95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670B6155-5442-4CC7-B4A7-34D504EA8BD5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Обыч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8F6F7C39-E076-4C87-B948-7DA275063664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2FBC66A5-47A5-4100-827F-9A25295EACDE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142706AC-AD3A-42E4-90BF-5FEE119413C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CB22E5EB-F40C-4EFD-AC04-5F913B7F8878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ftr" idx="1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2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F9711B2-19AE-459C-AAD9-343B337CB793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dt" idx="3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9" name="PlaceHolder 3"/>
          <p:cNvSpPr>
            <a:spLocks noGrp="1"/>
          </p:cNvSpPr>
          <p:nvPr>
            <p:ph type="ftr" idx="4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10" name="PlaceHolder 4"/>
          <p:cNvSpPr>
            <a:spLocks noGrp="1"/>
          </p:cNvSpPr>
          <p:nvPr>
            <p:ph type="sldNum" idx="5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10BB4C1A-D5CE-47A6-A159-A68C74CD56A6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1" name="PlaceHolder 5"/>
          <p:cNvSpPr>
            <a:spLocks noGrp="1"/>
          </p:cNvSpPr>
          <p:nvPr>
            <p:ph type="dt" idx="6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18" name="PlaceHolder 3"/>
          <p:cNvSpPr>
            <a:spLocks noGrp="1"/>
          </p:cNvSpPr>
          <p:nvPr>
            <p:ph type="ftr" idx="7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19" name="PlaceHolder 4"/>
          <p:cNvSpPr>
            <a:spLocks noGrp="1"/>
          </p:cNvSpPr>
          <p:nvPr>
            <p:ph type="sldNum" idx="8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0786B857-8DF9-4BA7-88CF-8537A490FFB5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dt" idx="9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25" name="PlaceHolder 3"/>
          <p:cNvSpPr>
            <a:spLocks noGrp="1"/>
          </p:cNvSpPr>
          <p:nvPr>
            <p:ph type="ftr" idx="10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26" name="PlaceHolder 4"/>
          <p:cNvSpPr>
            <a:spLocks noGrp="1"/>
          </p:cNvSpPr>
          <p:nvPr>
            <p:ph type="sldNum" idx="11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748D9AC7-A278-4CFC-ACB3-FB4D93C628B8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dt" idx="12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/>
    <p:bodyStyle/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32" name="PlaceHolder 3"/>
          <p:cNvSpPr>
            <a:spLocks noGrp="1"/>
          </p:cNvSpPr>
          <p:nvPr>
            <p:ph type="ftr" idx="13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33" name="PlaceHolder 4"/>
          <p:cNvSpPr>
            <a:spLocks noGrp="1"/>
          </p:cNvSpPr>
          <p:nvPr>
            <p:ph type="sldNum" idx="14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751DAEC-2DBD-4AF6-8E6A-EC059DBEBEF9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 type="dt" idx="15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/>
    <p:bodyStyle/>
    <p:otherStyle/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39" name="PlaceHolder 3"/>
          <p:cNvSpPr>
            <a:spLocks noGrp="1"/>
          </p:cNvSpPr>
          <p:nvPr>
            <p:ph type="ftr" idx="16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40" name="PlaceHolder 4"/>
          <p:cNvSpPr>
            <a:spLocks noGrp="1"/>
          </p:cNvSpPr>
          <p:nvPr>
            <p:ph type="sldNum" idx="17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33F31046-4CBB-4DD7-ADD5-9AFA1F8B749A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dt" idx="18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object 33"/>
          <p:cNvPicPr/>
          <p:nvPr/>
        </p:nvPicPr>
        <p:blipFill>
          <a:blip r:embed="rId3"/>
          <a:stretch/>
        </p:blipFill>
        <p:spPr>
          <a:xfrm>
            <a:off x="3731760" y="108000"/>
            <a:ext cx="3719520" cy="1657800"/>
          </a:xfrm>
          <a:prstGeom prst="rect">
            <a:avLst/>
          </a:prstGeom>
          <a:ln w="0">
            <a:noFill/>
          </a:ln>
        </p:spPr>
      </p:pic>
      <p:grpSp>
        <p:nvGrpSpPr>
          <p:cNvPr id="46" name="Группа 1"/>
          <p:cNvGrpSpPr/>
          <p:nvPr/>
        </p:nvGrpSpPr>
        <p:grpSpPr>
          <a:xfrm>
            <a:off x="644400" y="8176320"/>
            <a:ext cx="1147320" cy="132120"/>
            <a:chOff x="644400" y="8176320"/>
            <a:chExt cx="1147320" cy="132120"/>
          </a:xfrm>
        </p:grpSpPr>
        <p:pic>
          <p:nvPicPr>
            <p:cNvPr id="47" name="object 36"/>
            <p:cNvPicPr/>
            <p:nvPr/>
          </p:nvPicPr>
          <p:blipFill>
            <a:blip r:embed="rId4"/>
            <a:stretch/>
          </p:blipFill>
          <p:spPr>
            <a:xfrm>
              <a:off x="644400" y="8176320"/>
              <a:ext cx="102600" cy="1321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48" name="object 37"/>
            <p:cNvSpPr/>
            <p:nvPr/>
          </p:nvSpPr>
          <p:spPr>
            <a:xfrm>
              <a:off x="771480" y="8178120"/>
              <a:ext cx="93960" cy="128880"/>
            </a:xfrm>
            <a:custGeom>
              <a:avLst/>
              <a:gdLst>
                <a:gd name="textAreaLeft" fmla="*/ 0 w 93960"/>
                <a:gd name="textAreaRight" fmla="*/ 94680 w 93960"/>
                <a:gd name="textAreaTop" fmla="*/ 0 h 128880"/>
                <a:gd name="textAreaBottom" fmla="*/ 129600 h 128880"/>
              </a:gdLst>
              <a:ahLst/>
              <a:cxnLst/>
              <a:rect l="textAreaLeft" t="textAreaTop" r="textAreaRight" b="textAreaBottom"/>
              <a:pathLst>
                <a:path w="94615" h="129540">
                  <a:moveTo>
                    <a:pt x="94272" y="0"/>
                  </a:moveTo>
                  <a:lnTo>
                    <a:pt x="0" y="0"/>
                  </a:lnTo>
                  <a:lnTo>
                    <a:pt x="0" y="20320"/>
                  </a:lnTo>
                  <a:lnTo>
                    <a:pt x="0" y="59690"/>
                  </a:lnTo>
                  <a:lnTo>
                    <a:pt x="0" y="80010"/>
                  </a:lnTo>
                  <a:lnTo>
                    <a:pt x="0" y="129540"/>
                  </a:lnTo>
                  <a:lnTo>
                    <a:pt x="23952" y="129540"/>
                  </a:lnTo>
                  <a:lnTo>
                    <a:pt x="23952" y="80010"/>
                  </a:lnTo>
                  <a:lnTo>
                    <a:pt x="86321" y="80010"/>
                  </a:lnTo>
                  <a:lnTo>
                    <a:pt x="86321" y="59690"/>
                  </a:lnTo>
                  <a:lnTo>
                    <a:pt x="23952" y="59690"/>
                  </a:lnTo>
                  <a:lnTo>
                    <a:pt x="23952" y="20320"/>
                  </a:lnTo>
                  <a:lnTo>
                    <a:pt x="94272" y="20320"/>
                  </a:lnTo>
                  <a:lnTo>
                    <a:pt x="94272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ru-RU" sz="1800" b="0" u="none" strike="noStrik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pic>
          <p:nvPicPr>
            <p:cNvPr id="49" name="object 38"/>
            <p:cNvPicPr/>
            <p:nvPr/>
          </p:nvPicPr>
          <p:blipFill>
            <a:blip r:embed="rId5"/>
            <a:stretch/>
          </p:blipFill>
          <p:spPr>
            <a:xfrm>
              <a:off x="888840" y="8176320"/>
              <a:ext cx="291600" cy="1321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0" name="object 39"/>
            <p:cNvPicPr/>
            <p:nvPr/>
          </p:nvPicPr>
          <p:blipFill>
            <a:blip r:embed="rId6"/>
            <a:stretch/>
          </p:blipFill>
          <p:spPr>
            <a:xfrm>
              <a:off x="1201680" y="8176320"/>
              <a:ext cx="318600" cy="1321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1" name="object 40"/>
            <p:cNvPicPr/>
            <p:nvPr/>
          </p:nvPicPr>
          <p:blipFill>
            <a:blip r:embed="rId7"/>
            <a:stretch/>
          </p:blipFill>
          <p:spPr>
            <a:xfrm>
              <a:off x="1545480" y="8178120"/>
              <a:ext cx="109440" cy="1285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2" name="object 41"/>
            <p:cNvPicPr/>
            <p:nvPr/>
          </p:nvPicPr>
          <p:blipFill>
            <a:blip r:embed="rId8"/>
            <a:stretch/>
          </p:blipFill>
          <p:spPr>
            <a:xfrm>
              <a:off x="1679400" y="8178120"/>
              <a:ext cx="112320" cy="13032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45" name="object 35"/>
          <p:cNvSpPr/>
          <p:nvPr/>
        </p:nvSpPr>
        <p:spPr>
          <a:xfrm>
            <a:off x="111240" y="7000200"/>
            <a:ext cx="7345080" cy="3583080"/>
          </a:xfrm>
          <a:custGeom>
            <a:avLst/>
            <a:gdLst>
              <a:gd name="textAreaLeft" fmla="*/ 0 w 7345080"/>
              <a:gd name="textAreaRight" fmla="*/ 7345800 w 7345080"/>
              <a:gd name="textAreaTop" fmla="*/ 0 h 3583080"/>
              <a:gd name="textAreaBottom" fmla="*/ 3583800 h 3583080"/>
            </a:gdLst>
            <a:ahLst/>
            <a:cxnLst/>
            <a:rect l="textAreaLeft" t="textAreaTop" r="textAreaRight" b="textAreaBottom"/>
            <a:pathLst>
              <a:path w="7345680" h="3583940">
                <a:moveTo>
                  <a:pt x="0" y="0"/>
                </a:moveTo>
                <a:lnTo>
                  <a:pt x="1587" y="3583622"/>
                </a:lnTo>
                <a:lnTo>
                  <a:pt x="7345133" y="3583622"/>
                </a:lnTo>
                <a:lnTo>
                  <a:pt x="7345095" y="1398549"/>
                </a:lnTo>
                <a:lnTo>
                  <a:pt x="7272425" y="1411952"/>
                </a:lnTo>
                <a:lnTo>
                  <a:pt x="7198087" y="1424710"/>
                </a:lnTo>
                <a:lnTo>
                  <a:pt x="7122125" y="1436816"/>
                </a:lnTo>
                <a:lnTo>
                  <a:pt x="7044582" y="1448263"/>
                </a:lnTo>
                <a:lnTo>
                  <a:pt x="6965501" y="1459043"/>
                </a:lnTo>
                <a:lnTo>
                  <a:pt x="6884926" y="1469150"/>
                </a:lnTo>
                <a:lnTo>
                  <a:pt x="6802899" y="1478577"/>
                </a:lnTo>
                <a:lnTo>
                  <a:pt x="6719465" y="1487317"/>
                </a:lnTo>
                <a:lnTo>
                  <a:pt x="6634667" y="1495362"/>
                </a:lnTo>
                <a:lnTo>
                  <a:pt x="6548547" y="1502706"/>
                </a:lnTo>
                <a:lnTo>
                  <a:pt x="6461150" y="1509341"/>
                </a:lnTo>
                <a:lnTo>
                  <a:pt x="6372517" y="1515261"/>
                </a:lnTo>
                <a:lnTo>
                  <a:pt x="6282694" y="1520458"/>
                </a:lnTo>
                <a:lnTo>
                  <a:pt x="6191723" y="1524926"/>
                </a:lnTo>
                <a:lnTo>
                  <a:pt x="6099646" y="1528657"/>
                </a:lnTo>
                <a:lnTo>
                  <a:pt x="6006509" y="1531645"/>
                </a:lnTo>
                <a:lnTo>
                  <a:pt x="5912353" y="1533882"/>
                </a:lnTo>
                <a:lnTo>
                  <a:pt x="5817223" y="1535361"/>
                </a:lnTo>
                <a:lnTo>
                  <a:pt x="5721161" y="1536076"/>
                </a:lnTo>
                <a:lnTo>
                  <a:pt x="5624211" y="1536018"/>
                </a:lnTo>
                <a:lnTo>
                  <a:pt x="5526416" y="1535182"/>
                </a:lnTo>
                <a:lnTo>
                  <a:pt x="5427819" y="1533560"/>
                </a:lnTo>
                <a:lnTo>
                  <a:pt x="5328464" y="1531146"/>
                </a:lnTo>
                <a:lnTo>
                  <a:pt x="5228394" y="1527931"/>
                </a:lnTo>
                <a:lnTo>
                  <a:pt x="5127653" y="1523909"/>
                </a:lnTo>
                <a:lnTo>
                  <a:pt x="5026283" y="1519074"/>
                </a:lnTo>
                <a:lnTo>
                  <a:pt x="4924327" y="1513417"/>
                </a:lnTo>
                <a:lnTo>
                  <a:pt x="4821830" y="1506932"/>
                </a:lnTo>
                <a:lnTo>
                  <a:pt x="4718835" y="1499612"/>
                </a:lnTo>
                <a:lnTo>
                  <a:pt x="4615384" y="1491451"/>
                </a:lnTo>
                <a:lnTo>
                  <a:pt x="4511521" y="1482439"/>
                </a:lnTo>
                <a:lnTo>
                  <a:pt x="4407290" y="1472572"/>
                </a:lnTo>
                <a:lnTo>
                  <a:pt x="4302733" y="1461842"/>
                </a:lnTo>
                <a:lnTo>
                  <a:pt x="4197894" y="1450241"/>
                </a:lnTo>
                <a:lnTo>
                  <a:pt x="4092817" y="1437763"/>
                </a:lnTo>
                <a:lnTo>
                  <a:pt x="3987544" y="1424400"/>
                </a:lnTo>
                <a:lnTo>
                  <a:pt x="3882118" y="1410146"/>
                </a:lnTo>
                <a:lnTo>
                  <a:pt x="3776584" y="1394994"/>
                </a:lnTo>
                <a:lnTo>
                  <a:pt x="3670985" y="1378936"/>
                </a:lnTo>
                <a:lnTo>
                  <a:pt x="3565363" y="1361966"/>
                </a:lnTo>
                <a:lnTo>
                  <a:pt x="3459762" y="1344076"/>
                </a:lnTo>
                <a:lnTo>
                  <a:pt x="3354226" y="1325260"/>
                </a:lnTo>
                <a:lnTo>
                  <a:pt x="3248797" y="1305510"/>
                </a:lnTo>
                <a:lnTo>
                  <a:pt x="3143519" y="1284819"/>
                </a:lnTo>
                <a:lnTo>
                  <a:pt x="3038435" y="1263181"/>
                </a:lnTo>
                <a:lnTo>
                  <a:pt x="2933589" y="1240588"/>
                </a:lnTo>
                <a:lnTo>
                  <a:pt x="2829024" y="1217033"/>
                </a:lnTo>
                <a:lnTo>
                  <a:pt x="2776860" y="1204893"/>
                </a:lnTo>
                <a:lnTo>
                  <a:pt x="2724783" y="1192510"/>
                </a:lnTo>
                <a:lnTo>
                  <a:pt x="2672797" y="1179883"/>
                </a:lnTo>
                <a:lnTo>
                  <a:pt x="2620909" y="1167011"/>
                </a:lnTo>
                <a:lnTo>
                  <a:pt x="2569123" y="1153893"/>
                </a:lnTo>
                <a:lnTo>
                  <a:pt x="2517446" y="1140528"/>
                </a:lnTo>
                <a:lnTo>
                  <a:pt x="2465882" y="1126917"/>
                </a:lnTo>
                <a:lnTo>
                  <a:pt x="2414437" y="1113056"/>
                </a:lnTo>
                <a:lnTo>
                  <a:pt x="2363116" y="1098947"/>
                </a:lnTo>
                <a:lnTo>
                  <a:pt x="2311925" y="1084587"/>
                </a:lnTo>
                <a:lnTo>
                  <a:pt x="2260869" y="1069977"/>
                </a:lnTo>
                <a:lnTo>
                  <a:pt x="2209954" y="1055114"/>
                </a:lnTo>
                <a:lnTo>
                  <a:pt x="2159184" y="1039999"/>
                </a:lnTo>
                <a:lnTo>
                  <a:pt x="2108566" y="1024630"/>
                </a:lnTo>
                <a:lnTo>
                  <a:pt x="2058105" y="1009007"/>
                </a:lnTo>
                <a:lnTo>
                  <a:pt x="2007806" y="993129"/>
                </a:lnTo>
                <a:lnTo>
                  <a:pt x="1957675" y="976994"/>
                </a:lnTo>
                <a:lnTo>
                  <a:pt x="1907717" y="960601"/>
                </a:lnTo>
                <a:lnTo>
                  <a:pt x="1857937" y="943951"/>
                </a:lnTo>
                <a:lnTo>
                  <a:pt x="1808341" y="927042"/>
                </a:lnTo>
                <a:lnTo>
                  <a:pt x="1758934" y="909873"/>
                </a:lnTo>
                <a:lnTo>
                  <a:pt x="1709722" y="892444"/>
                </a:lnTo>
                <a:lnTo>
                  <a:pt x="1660710" y="874753"/>
                </a:lnTo>
                <a:lnTo>
                  <a:pt x="1611904" y="856800"/>
                </a:lnTo>
                <a:lnTo>
                  <a:pt x="1563308" y="838583"/>
                </a:lnTo>
                <a:lnTo>
                  <a:pt x="1514929" y="820102"/>
                </a:lnTo>
                <a:lnTo>
                  <a:pt x="1466772" y="801356"/>
                </a:lnTo>
                <a:lnTo>
                  <a:pt x="1418841" y="782344"/>
                </a:lnTo>
                <a:lnTo>
                  <a:pt x="1371144" y="763065"/>
                </a:lnTo>
                <a:lnTo>
                  <a:pt x="1323684" y="743519"/>
                </a:lnTo>
                <a:lnTo>
                  <a:pt x="1276468" y="723704"/>
                </a:lnTo>
                <a:lnTo>
                  <a:pt x="1229500" y="703619"/>
                </a:lnTo>
                <a:lnTo>
                  <a:pt x="1182787" y="683264"/>
                </a:lnTo>
                <a:lnTo>
                  <a:pt x="1136333" y="662638"/>
                </a:lnTo>
                <a:lnTo>
                  <a:pt x="1090144" y="641740"/>
                </a:lnTo>
                <a:lnTo>
                  <a:pt x="1044226" y="620569"/>
                </a:lnTo>
                <a:lnTo>
                  <a:pt x="998584" y="599124"/>
                </a:lnTo>
                <a:lnTo>
                  <a:pt x="953223" y="577404"/>
                </a:lnTo>
                <a:lnTo>
                  <a:pt x="908149" y="555409"/>
                </a:lnTo>
                <a:lnTo>
                  <a:pt x="863366" y="533137"/>
                </a:lnTo>
                <a:lnTo>
                  <a:pt x="818882" y="510588"/>
                </a:lnTo>
                <a:lnTo>
                  <a:pt x="774700" y="487760"/>
                </a:lnTo>
                <a:lnTo>
                  <a:pt x="730826" y="464654"/>
                </a:lnTo>
                <a:lnTo>
                  <a:pt x="687267" y="441267"/>
                </a:lnTo>
                <a:lnTo>
                  <a:pt x="644026" y="417599"/>
                </a:lnTo>
                <a:lnTo>
                  <a:pt x="601110" y="393650"/>
                </a:lnTo>
                <a:lnTo>
                  <a:pt x="558524" y="369418"/>
                </a:lnTo>
                <a:lnTo>
                  <a:pt x="516273" y="344903"/>
                </a:lnTo>
                <a:lnTo>
                  <a:pt x="474364" y="320103"/>
                </a:lnTo>
                <a:lnTo>
                  <a:pt x="432800" y="295018"/>
                </a:lnTo>
                <a:lnTo>
                  <a:pt x="391588" y="269646"/>
                </a:lnTo>
                <a:lnTo>
                  <a:pt x="350733" y="243988"/>
                </a:lnTo>
                <a:lnTo>
                  <a:pt x="310241" y="218041"/>
                </a:lnTo>
                <a:lnTo>
                  <a:pt x="270116" y="191806"/>
                </a:lnTo>
                <a:lnTo>
                  <a:pt x="230365" y="165281"/>
                </a:lnTo>
                <a:lnTo>
                  <a:pt x="190992" y="138466"/>
                </a:lnTo>
                <a:lnTo>
                  <a:pt x="152004" y="111359"/>
                </a:lnTo>
                <a:lnTo>
                  <a:pt x="113405" y="83960"/>
                </a:lnTo>
                <a:lnTo>
                  <a:pt x="75201" y="56267"/>
                </a:lnTo>
                <a:lnTo>
                  <a:pt x="37397" y="28281"/>
                </a:lnTo>
                <a:lnTo>
                  <a:pt x="0" y="0"/>
                </a:lnTo>
                <a:close/>
              </a:path>
            </a:pathLst>
          </a:custGeom>
          <a:solidFill>
            <a:srgbClr val="4156A6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642346" y="316800"/>
            <a:ext cx="2496454" cy="1122480"/>
          </a:xfrm>
          <a:prstGeom prst="rect">
            <a:avLst/>
          </a:prstGeom>
          <a:noFill/>
          <a:ln w="0">
            <a:noFill/>
          </a:ln>
        </p:spPr>
        <p:txBody>
          <a:bodyPr lIns="0" tIns="81360" rIns="0" bIns="0" anchor="t">
            <a:noAutofit/>
          </a:bodyPr>
          <a:lstStyle/>
          <a:p>
            <a:pPr marL="439560" indent="-427320" algn="r">
              <a:lnSpc>
                <a:spcPts val="2701"/>
              </a:lnSpc>
              <a:spcBef>
                <a:spcPts val="641"/>
              </a:spcBef>
              <a:buNone/>
              <a:tabLst>
                <a:tab pos="0" algn="l"/>
              </a:tabLst>
            </a:pPr>
            <a:r>
              <a:rPr lang="ru-RU" sz="2700" b="1" u="none" strike="noStrike" spc="-11" dirty="0">
                <a:solidFill>
                  <a:schemeClr val="lt1"/>
                </a:solidFill>
                <a:uFillTx/>
                <a:latin typeface="Calibri"/>
              </a:rPr>
              <a:t>МЕРОПРИЯТИЯ </a:t>
            </a:r>
            <a:r>
              <a:rPr lang="ru-RU" sz="2700" b="1" u="none" strike="noStrike">
                <a:solidFill>
                  <a:schemeClr val="lt1"/>
                </a:solidFill>
                <a:uFillTx/>
                <a:latin typeface="Calibri"/>
              </a:rPr>
              <a:t>НА</a:t>
            </a:r>
            <a:r>
              <a:rPr lang="ru-RU" sz="2700" b="1" u="none" strike="noStrike" spc="-6">
                <a:solidFill>
                  <a:schemeClr val="lt1"/>
                </a:solidFill>
                <a:uFillTx/>
                <a:latin typeface="Calibri"/>
              </a:rPr>
              <a:t> </a:t>
            </a:r>
            <a:r>
              <a:rPr lang="ru-RU" sz="2700" b="1" spc="-11" smtClean="0">
                <a:solidFill>
                  <a:schemeClr val="lt1"/>
                </a:solidFill>
                <a:latin typeface="Calibri"/>
              </a:rPr>
              <a:t>НОЯБРЬ</a:t>
            </a:r>
            <a:endParaRPr lang="ru-RU" sz="27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439560" indent="0" algn="r">
              <a:lnSpc>
                <a:spcPts val="2701"/>
              </a:lnSpc>
              <a:buNone/>
              <a:tabLst>
                <a:tab pos="0" algn="l"/>
              </a:tabLst>
            </a:pPr>
            <a:r>
              <a:rPr lang="ru-RU" sz="2700" b="1" u="none" strike="noStrike" spc="-20" dirty="0">
                <a:solidFill>
                  <a:schemeClr val="lt1"/>
                </a:solidFill>
                <a:uFillTx/>
                <a:latin typeface="Calibri"/>
              </a:rPr>
              <a:t>2026</a:t>
            </a:r>
            <a:endParaRPr lang="ru-RU" sz="27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4" name="object 43"/>
          <p:cNvSpPr/>
          <p:nvPr/>
        </p:nvSpPr>
        <p:spPr>
          <a:xfrm>
            <a:off x="628920" y="8441640"/>
            <a:ext cx="5113440" cy="1551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74600" rIns="0" bIns="0" anchor="t">
            <a:spAutoFit/>
          </a:bodyPr>
          <a:lstStyle/>
          <a:p>
            <a:pPr marL="12600">
              <a:lnSpc>
                <a:spcPct val="75000"/>
              </a:lnSpc>
              <a:spcBef>
                <a:spcPts val="1375"/>
              </a:spcBef>
            </a:pPr>
            <a:r>
              <a:rPr lang="ru-RU" sz="4400" b="1" u="none" strike="noStrike" spc="-11" dirty="0">
                <a:solidFill>
                  <a:srgbClr val="FFFFFF"/>
                </a:solidFill>
                <a:uFillTx/>
                <a:latin typeface="Calibri"/>
              </a:rPr>
              <a:t>ПРИХОДИТЕ, </a:t>
            </a:r>
            <a:r>
              <a:rPr lang="ru-RU" sz="4400" b="1" u="none" strike="noStrike" dirty="0">
                <a:solidFill>
                  <a:srgbClr val="FFFFFF"/>
                </a:solidFill>
                <a:uFillTx/>
                <a:latin typeface="Calibri"/>
              </a:rPr>
              <a:t>МЫ</a:t>
            </a:r>
            <a:r>
              <a:rPr lang="ru-RU" sz="4400" b="1" u="none" strike="noStrike" spc="-136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4400" b="1" u="none" strike="noStrike" dirty="0">
                <a:solidFill>
                  <a:srgbClr val="FFFFFF"/>
                </a:solidFill>
                <a:uFillTx/>
                <a:latin typeface="Calibri"/>
              </a:rPr>
              <a:t>ВАС</a:t>
            </a:r>
            <a:r>
              <a:rPr lang="ru-RU" sz="4400" b="1" u="none" strike="noStrike" spc="-136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4400" b="1" u="none" strike="noStrike" spc="-11" dirty="0">
                <a:solidFill>
                  <a:srgbClr val="FFFFFF"/>
                </a:solidFill>
                <a:uFillTx/>
                <a:latin typeface="Calibri"/>
              </a:rPr>
              <a:t>ЖДЕМ!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5120">
              <a:lnSpc>
                <a:spcPts val="1301"/>
              </a:lnSpc>
              <a:spcBef>
                <a:spcPts val="130"/>
              </a:spcBef>
            </a:pPr>
            <a:endParaRPr lang="en-US" sz="1300" b="0" u="none" strike="noStrike" dirty="0" smtClean="0">
              <a:solidFill>
                <a:srgbClr val="FFFFFF"/>
              </a:solidFill>
              <a:uFillTx/>
              <a:latin typeface="Calibri"/>
            </a:endParaRPr>
          </a:p>
          <a:p>
            <a:pPr marL="15120">
              <a:lnSpc>
                <a:spcPts val="1301"/>
              </a:lnSpc>
              <a:spcBef>
                <a:spcPts val="130"/>
              </a:spcBef>
            </a:pPr>
            <a:r>
              <a:rPr lang="ru-RU" sz="1300" b="0" u="none" strike="noStrike" dirty="0" smtClean="0">
                <a:solidFill>
                  <a:srgbClr val="FFFFFF"/>
                </a:solidFill>
                <a:uFillTx/>
                <a:latin typeface="Calibri"/>
              </a:rPr>
              <a:t>Адрес</a:t>
            </a:r>
            <a:r>
              <a:rPr lang="ru-RU" sz="1300" dirty="0">
                <a:solidFill>
                  <a:srgbClr val="FFFFFF"/>
                </a:solidFill>
              </a:rPr>
              <a:t>: г. Оха, ул. Советская, дом 31</a:t>
            </a:r>
            <a:endParaRPr lang="ru-RU" sz="13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5" name="object 44"/>
          <p:cNvSpPr/>
          <p:nvPr/>
        </p:nvSpPr>
        <p:spPr>
          <a:xfrm>
            <a:off x="3725658" y="7378018"/>
            <a:ext cx="3296880" cy="111924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 anchor="t">
            <a:spAutoFit/>
          </a:bodyPr>
          <a:lstStyle/>
          <a:p>
            <a:pPr marL="1260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Время</a:t>
            </a:r>
            <a:r>
              <a:rPr lang="ru-RU" sz="1600" b="1" u="none" strike="noStrike" spc="-65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работы: </a:t>
            </a:r>
            <a:endParaRPr lang="ru-RU" sz="1600" b="1" u="none" strike="noStrike" spc="-11" dirty="0" smtClean="0">
              <a:solidFill>
                <a:srgbClr val="58595B"/>
              </a:solidFill>
              <a:uFillTx/>
              <a:latin typeface="Calibri"/>
            </a:endParaRPr>
          </a:p>
          <a:p>
            <a:pPr marL="1260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r>
              <a:rPr lang="ru-RU" sz="1600" b="1" u="none" strike="noStrike" spc="-11" dirty="0" smtClean="0">
                <a:solidFill>
                  <a:srgbClr val="58595B"/>
                </a:solidFill>
                <a:uFillTx/>
                <a:latin typeface="Calibri"/>
              </a:rPr>
              <a:t>понедельник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–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четверг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09:00–17:15</a:t>
            </a:r>
            <a:r>
              <a:rPr lang="ru-RU" sz="1600" b="1" u="none" strike="noStrike" spc="-14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spc="-20" dirty="0">
                <a:solidFill>
                  <a:srgbClr val="58595B"/>
                </a:solidFill>
                <a:uFillTx/>
                <a:latin typeface="Calibri"/>
              </a:rPr>
              <a:t>пятница 09:00-17:00</a:t>
            </a:r>
            <a:endParaRPr lang="ru-RU" sz="16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 indent="194868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endParaRPr lang="ru-RU" sz="16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6" name="object 45"/>
          <p:cNvSpPr/>
          <p:nvPr/>
        </p:nvSpPr>
        <p:spPr>
          <a:xfrm>
            <a:off x="6123240" y="8875092"/>
            <a:ext cx="916920" cy="64899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33120" rIns="0" bIns="0" anchor="t">
            <a:spAutoFit/>
          </a:bodyPr>
          <a:lstStyle/>
          <a:p>
            <a:pPr marL="12600">
              <a:lnSpc>
                <a:spcPts val="799"/>
              </a:lnSpc>
              <a:spcBef>
                <a:spcPts val="258"/>
              </a:spcBef>
            </a:pP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Отделение Фонда</a:t>
            </a:r>
            <a:r>
              <a:rPr lang="ru-RU" sz="800" b="0" u="none" strike="noStrike" spc="499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пенсионного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>
              <a:lnSpc>
                <a:spcPts val="799"/>
              </a:lnSpc>
            </a:pPr>
            <a:r>
              <a:rPr lang="ru-RU" sz="800" b="0" u="none" strike="noStrike" dirty="0">
                <a:solidFill>
                  <a:srgbClr val="FFFFFF"/>
                </a:solidFill>
                <a:uFillTx/>
                <a:latin typeface="Calibri"/>
              </a:rPr>
              <a:t>и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 социального</a:t>
            </a:r>
            <a:r>
              <a:rPr lang="ru-RU" sz="800" b="0" u="none" strike="noStrike" spc="499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страхования</a:t>
            </a:r>
            <a:r>
              <a:rPr lang="ru-RU" sz="800" b="0" u="none" strike="noStrike" spc="11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26" dirty="0">
                <a:solidFill>
                  <a:srgbClr val="FFFFFF"/>
                </a:solidFill>
                <a:uFillTx/>
                <a:latin typeface="Calibri"/>
              </a:rPr>
              <a:t>РФ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>
              <a:lnSpc>
                <a:spcPts val="799"/>
              </a:lnSpc>
            </a:pPr>
            <a:r>
              <a:rPr lang="ru-RU" sz="800" b="0" u="none" strike="noStrike" dirty="0">
                <a:solidFill>
                  <a:srgbClr val="FFFFFF"/>
                </a:solidFill>
                <a:uFillTx/>
                <a:latin typeface="Calibri"/>
              </a:rPr>
              <a:t>по</a:t>
            </a:r>
            <a:r>
              <a:rPr lang="ru-RU" sz="800" b="0" u="none" strike="noStrike" spc="45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20" dirty="0" smtClean="0">
                <a:solidFill>
                  <a:srgbClr val="FFFFFF"/>
                </a:solidFill>
                <a:uFillTx/>
                <a:latin typeface="Calibri"/>
              </a:rPr>
              <a:t>Сахалинской </a:t>
            </a:r>
            <a:r>
              <a:rPr lang="ru-RU" sz="800" b="0" u="none" strike="noStrike" spc="-11" dirty="0" smtClean="0">
                <a:solidFill>
                  <a:srgbClr val="FFFFFF"/>
                </a:solidFill>
                <a:uFillTx/>
                <a:latin typeface="Calibri"/>
              </a:rPr>
              <a:t>области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grpSp>
        <p:nvGrpSpPr>
          <p:cNvPr id="57" name="Группа 103"/>
          <p:cNvGrpSpPr/>
          <p:nvPr/>
        </p:nvGrpSpPr>
        <p:grpSpPr>
          <a:xfrm>
            <a:off x="512280" y="489240"/>
            <a:ext cx="2517120" cy="982440"/>
            <a:chOff x="512280" y="489240"/>
            <a:chExt cx="2517120" cy="982440"/>
          </a:xfrm>
        </p:grpSpPr>
        <p:pic>
          <p:nvPicPr>
            <p:cNvPr id="58" name="object 49"/>
            <p:cNvPicPr/>
            <p:nvPr/>
          </p:nvPicPr>
          <p:blipFill>
            <a:blip r:embed="rId9"/>
            <a:stretch/>
          </p:blipFill>
          <p:spPr>
            <a:xfrm>
              <a:off x="512280" y="489240"/>
              <a:ext cx="838800" cy="9565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59" name="object 50"/>
            <p:cNvSpPr/>
            <p:nvPr/>
          </p:nvSpPr>
          <p:spPr>
            <a:xfrm>
              <a:off x="1577160" y="814680"/>
              <a:ext cx="294480" cy="184680"/>
            </a:xfrm>
            <a:custGeom>
              <a:avLst/>
              <a:gdLst>
                <a:gd name="textAreaLeft" fmla="*/ 0 w 294480"/>
                <a:gd name="textAreaRight" fmla="*/ 295200 w 294480"/>
                <a:gd name="textAreaTop" fmla="*/ 0 h 184680"/>
                <a:gd name="textAreaBottom" fmla="*/ 185400 h 184680"/>
              </a:gdLst>
              <a:ahLst/>
              <a:cxnLst/>
              <a:rect l="textAreaLeft" t="textAreaTop" r="textAreaRight" b="textAreaBottom"/>
              <a:pathLst>
                <a:path w="295275" h="185419">
                  <a:moveTo>
                    <a:pt x="149402" y="132080"/>
                  </a:moveTo>
                  <a:lnTo>
                    <a:pt x="126225" y="132080"/>
                  </a:lnTo>
                  <a:lnTo>
                    <a:pt x="126225" y="0"/>
                  </a:lnTo>
                  <a:lnTo>
                    <a:pt x="104965" y="0"/>
                  </a:lnTo>
                  <a:lnTo>
                    <a:pt x="104965" y="132080"/>
                  </a:lnTo>
                  <a:lnTo>
                    <a:pt x="21259" y="132080"/>
                  </a:lnTo>
                  <a:lnTo>
                    <a:pt x="21259" y="0"/>
                  </a:lnTo>
                  <a:lnTo>
                    <a:pt x="0" y="0"/>
                  </a:lnTo>
                  <a:lnTo>
                    <a:pt x="0" y="132080"/>
                  </a:lnTo>
                  <a:lnTo>
                    <a:pt x="0" y="151130"/>
                  </a:lnTo>
                  <a:lnTo>
                    <a:pt x="129438" y="151130"/>
                  </a:lnTo>
                  <a:lnTo>
                    <a:pt x="129438" y="185420"/>
                  </a:lnTo>
                  <a:lnTo>
                    <a:pt x="149402" y="185420"/>
                  </a:lnTo>
                  <a:lnTo>
                    <a:pt x="149402" y="151130"/>
                  </a:lnTo>
                  <a:lnTo>
                    <a:pt x="149402" y="132080"/>
                  </a:lnTo>
                  <a:close/>
                </a:path>
                <a:path w="295275" h="185419">
                  <a:moveTo>
                    <a:pt x="295008" y="132080"/>
                  </a:moveTo>
                  <a:lnTo>
                    <a:pt x="207429" y="132080"/>
                  </a:lnTo>
                  <a:lnTo>
                    <a:pt x="207429" y="83820"/>
                  </a:lnTo>
                  <a:lnTo>
                    <a:pt x="282778" y="83820"/>
                  </a:lnTo>
                  <a:lnTo>
                    <a:pt x="282778" y="64770"/>
                  </a:lnTo>
                  <a:lnTo>
                    <a:pt x="207429" y="64770"/>
                  </a:lnTo>
                  <a:lnTo>
                    <a:pt x="207429" y="19050"/>
                  </a:lnTo>
                  <a:lnTo>
                    <a:pt x="291998" y="19050"/>
                  </a:lnTo>
                  <a:lnTo>
                    <a:pt x="291998" y="0"/>
                  </a:lnTo>
                  <a:lnTo>
                    <a:pt x="185966" y="0"/>
                  </a:lnTo>
                  <a:lnTo>
                    <a:pt x="185966" y="19050"/>
                  </a:lnTo>
                  <a:lnTo>
                    <a:pt x="185966" y="64770"/>
                  </a:lnTo>
                  <a:lnTo>
                    <a:pt x="185966" y="83820"/>
                  </a:lnTo>
                  <a:lnTo>
                    <a:pt x="185966" y="132080"/>
                  </a:lnTo>
                  <a:lnTo>
                    <a:pt x="185966" y="151130"/>
                  </a:lnTo>
                  <a:lnTo>
                    <a:pt x="295008" y="151130"/>
                  </a:lnTo>
                  <a:lnTo>
                    <a:pt x="295008" y="132080"/>
                  </a:lnTo>
                  <a:close/>
                </a:path>
              </a:pathLst>
            </a:custGeom>
            <a:solidFill>
              <a:srgbClr val="58595B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ru-RU" sz="18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grpSp>
          <p:nvGrpSpPr>
            <p:cNvPr id="60" name="object 51"/>
            <p:cNvGrpSpPr/>
            <p:nvPr/>
          </p:nvGrpSpPr>
          <p:grpSpPr>
            <a:xfrm>
              <a:off x="1917720" y="814680"/>
              <a:ext cx="447120" cy="150480"/>
              <a:chOff x="1917720" y="814680"/>
              <a:chExt cx="447120" cy="150480"/>
            </a:xfrm>
          </p:grpSpPr>
          <p:sp>
            <p:nvSpPr>
              <p:cNvPr id="61" name="object 52"/>
              <p:cNvSpPr/>
              <p:nvPr/>
            </p:nvSpPr>
            <p:spPr>
              <a:xfrm>
                <a:off x="1917720" y="814680"/>
                <a:ext cx="290160" cy="150480"/>
              </a:xfrm>
              <a:custGeom>
                <a:avLst/>
                <a:gdLst>
                  <a:gd name="textAreaLeft" fmla="*/ 0 w 290160"/>
                  <a:gd name="textAreaRight" fmla="*/ 290880 w 290160"/>
                  <a:gd name="textAreaTop" fmla="*/ 0 h 150480"/>
                  <a:gd name="textAreaBottom" fmla="*/ 151200 h 150480"/>
                </a:gdLst>
                <a:ahLst/>
                <a:cxnLst/>
                <a:rect l="textAreaLeft" t="textAreaTop" r="textAreaRight" b="textAreaBottom"/>
                <a:pathLst>
                  <a:path w="290830" h="151130">
                    <a:moveTo>
                      <a:pt x="129222" y="381"/>
                    </a:moveTo>
                    <a:lnTo>
                      <a:pt x="107759" y="381"/>
                    </a:lnTo>
                    <a:lnTo>
                      <a:pt x="107759" y="65151"/>
                    </a:lnTo>
                    <a:lnTo>
                      <a:pt x="21463" y="65151"/>
                    </a:lnTo>
                    <a:lnTo>
                      <a:pt x="21463" y="381"/>
                    </a:lnTo>
                    <a:lnTo>
                      <a:pt x="0" y="381"/>
                    </a:lnTo>
                    <a:lnTo>
                      <a:pt x="0" y="65151"/>
                    </a:lnTo>
                    <a:lnTo>
                      <a:pt x="0" y="84201"/>
                    </a:lnTo>
                    <a:lnTo>
                      <a:pt x="0" y="150241"/>
                    </a:lnTo>
                    <a:lnTo>
                      <a:pt x="21463" y="150241"/>
                    </a:lnTo>
                    <a:lnTo>
                      <a:pt x="21463" y="84201"/>
                    </a:lnTo>
                    <a:lnTo>
                      <a:pt x="107759" y="84201"/>
                    </a:lnTo>
                    <a:lnTo>
                      <a:pt x="107759" y="150241"/>
                    </a:lnTo>
                    <a:lnTo>
                      <a:pt x="129222" y="150241"/>
                    </a:lnTo>
                    <a:lnTo>
                      <a:pt x="129222" y="84201"/>
                    </a:lnTo>
                    <a:lnTo>
                      <a:pt x="129222" y="65151"/>
                    </a:lnTo>
                    <a:lnTo>
                      <a:pt x="129222" y="381"/>
                    </a:lnTo>
                    <a:close/>
                  </a:path>
                  <a:path w="290830" h="151130">
                    <a:moveTo>
                      <a:pt x="290398" y="0"/>
                    </a:moveTo>
                    <a:lnTo>
                      <a:pt x="166535" y="0"/>
                    </a:lnTo>
                    <a:lnTo>
                      <a:pt x="166535" y="19050"/>
                    </a:lnTo>
                    <a:lnTo>
                      <a:pt x="217843" y="19050"/>
                    </a:lnTo>
                    <a:lnTo>
                      <a:pt x="217843" y="151130"/>
                    </a:lnTo>
                    <a:lnTo>
                      <a:pt x="238874" y="151130"/>
                    </a:lnTo>
                    <a:lnTo>
                      <a:pt x="238874" y="19050"/>
                    </a:lnTo>
                    <a:lnTo>
                      <a:pt x="290398" y="19050"/>
                    </a:lnTo>
                    <a:lnTo>
                      <a:pt x="290398" y="0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  <p:pic>
            <p:nvPicPr>
              <p:cNvPr id="62" name="object 53"/>
              <p:cNvPicPr/>
              <p:nvPr/>
            </p:nvPicPr>
            <p:blipFill>
              <a:blip r:embed="rId10"/>
              <a:stretch/>
            </p:blipFill>
            <p:spPr>
              <a:xfrm>
                <a:off x="2244240" y="815040"/>
                <a:ext cx="120600" cy="149400"/>
              </a:xfrm>
              <a:prstGeom prst="rect">
                <a:avLst/>
              </a:prstGeom>
              <a:ln w="0">
                <a:noFill/>
              </a:ln>
            </p:spPr>
          </p:pic>
        </p:grpSp>
        <p:pic>
          <p:nvPicPr>
            <p:cNvPr id="63" name="object 54"/>
            <p:cNvPicPr/>
            <p:nvPr/>
          </p:nvPicPr>
          <p:blipFill>
            <a:blip r:embed="rId11"/>
            <a:stretch/>
          </p:blipFill>
          <p:spPr>
            <a:xfrm>
              <a:off x="1556640" y="1049760"/>
              <a:ext cx="159120" cy="153000"/>
            </a:xfrm>
            <a:prstGeom prst="rect">
              <a:avLst/>
            </a:prstGeom>
            <a:ln w="0">
              <a:noFill/>
            </a:ln>
          </p:spPr>
        </p:pic>
        <p:grpSp>
          <p:nvGrpSpPr>
            <p:cNvPr id="64" name="object 55"/>
            <p:cNvGrpSpPr/>
            <p:nvPr/>
          </p:nvGrpSpPr>
          <p:grpSpPr>
            <a:xfrm>
              <a:off x="1762920" y="1051200"/>
              <a:ext cx="676800" cy="182880"/>
              <a:chOff x="1762920" y="1051200"/>
              <a:chExt cx="676800" cy="182880"/>
            </a:xfrm>
          </p:grpSpPr>
          <p:pic>
            <p:nvPicPr>
              <p:cNvPr id="65" name="object 56"/>
              <p:cNvPicPr/>
              <p:nvPr/>
            </p:nvPicPr>
            <p:blipFill>
              <a:blip r:embed="rId12"/>
              <a:stretch/>
            </p:blipFill>
            <p:spPr>
              <a:xfrm>
                <a:off x="1762920" y="1051560"/>
                <a:ext cx="122040" cy="1494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66" name="object 57"/>
              <p:cNvSpPr/>
              <p:nvPr/>
            </p:nvSpPr>
            <p:spPr>
              <a:xfrm>
                <a:off x="1917720" y="1051200"/>
                <a:ext cx="522000" cy="182880"/>
              </a:xfrm>
              <a:custGeom>
                <a:avLst/>
                <a:gdLst>
                  <a:gd name="textAreaLeft" fmla="*/ 0 w 522000"/>
                  <a:gd name="textAreaRight" fmla="*/ 522720 w 522000"/>
                  <a:gd name="textAreaTop" fmla="*/ 0 h 182880"/>
                  <a:gd name="textAreaBottom" fmla="*/ 183600 h 182880"/>
                </a:gdLst>
                <a:ahLst/>
                <a:cxnLst/>
                <a:rect l="textAreaLeft" t="textAreaTop" r="textAreaRight" b="textAreaBottom"/>
                <a:pathLst>
                  <a:path w="522605" h="183515">
                    <a:moveTo>
                      <a:pt x="104749" y="495"/>
                    </a:moveTo>
                    <a:lnTo>
                      <a:pt x="83718" y="495"/>
                    </a:lnTo>
                    <a:lnTo>
                      <a:pt x="83718" y="132080"/>
                    </a:lnTo>
                    <a:lnTo>
                      <a:pt x="104749" y="132080"/>
                    </a:lnTo>
                    <a:lnTo>
                      <a:pt x="104749" y="495"/>
                    </a:lnTo>
                    <a:close/>
                  </a:path>
                  <a:path w="522605" h="183515">
                    <a:moveTo>
                      <a:pt x="210794" y="132575"/>
                    </a:moveTo>
                    <a:lnTo>
                      <a:pt x="188252" y="132575"/>
                    </a:lnTo>
                    <a:lnTo>
                      <a:pt x="188252" y="495"/>
                    </a:lnTo>
                    <a:lnTo>
                      <a:pt x="167220" y="495"/>
                    </a:lnTo>
                    <a:lnTo>
                      <a:pt x="167220" y="132575"/>
                    </a:lnTo>
                    <a:lnTo>
                      <a:pt x="166789" y="132575"/>
                    </a:lnTo>
                    <a:lnTo>
                      <a:pt x="21247" y="132575"/>
                    </a:lnTo>
                    <a:lnTo>
                      <a:pt x="21247" y="495"/>
                    </a:lnTo>
                    <a:lnTo>
                      <a:pt x="0" y="495"/>
                    </a:lnTo>
                    <a:lnTo>
                      <a:pt x="0" y="132575"/>
                    </a:lnTo>
                    <a:lnTo>
                      <a:pt x="0" y="150355"/>
                    </a:lnTo>
                    <a:lnTo>
                      <a:pt x="166789" y="150355"/>
                    </a:lnTo>
                    <a:lnTo>
                      <a:pt x="188252" y="150355"/>
                    </a:lnTo>
                    <a:lnTo>
                      <a:pt x="191046" y="150355"/>
                    </a:lnTo>
                    <a:lnTo>
                      <a:pt x="191046" y="183375"/>
                    </a:lnTo>
                    <a:lnTo>
                      <a:pt x="210794" y="183375"/>
                    </a:lnTo>
                    <a:lnTo>
                      <a:pt x="210794" y="150355"/>
                    </a:lnTo>
                    <a:lnTo>
                      <a:pt x="210794" y="132575"/>
                    </a:lnTo>
                    <a:close/>
                  </a:path>
                  <a:path w="522605" h="183515">
                    <a:moveTo>
                      <a:pt x="352691" y="132080"/>
                    </a:moveTo>
                    <a:lnTo>
                      <a:pt x="265112" y="132080"/>
                    </a:lnTo>
                    <a:lnTo>
                      <a:pt x="265112" y="83820"/>
                    </a:lnTo>
                    <a:lnTo>
                      <a:pt x="340461" y="83820"/>
                    </a:lnTo>
                    <a:lnTo>
                      <a:pt x="340461" y="64770"/>
                    </a:lnTo>
                    <a:lnTo>
                      <a:pt x="265112" y="64770"/>
                    </a:lnTo>
                    <a:lnTo>
                      <a:pt x="265112" y="19050"/>
                    </a:lnTo>
                    <a:lnTo>
                      <a:pt x="349681" y="19050"/>
                    </a:lnTo>
                    <a:lnTo>
                      <a:pt x="349681" y="0"/>
                    </a:lnTo>
                    <a:lnTo>
                      <a:pt x="243649" y="0"/>
                    </a:lnTo>
                    <a:lnTo>
                      <a:pt x="243649" y="19050"/>
                    </a:lnTo>
                    <a:lnTo>
                      <a:pt x="243649" y="64770"/>
                    </a:lnTo>
                    <a:lnTo>
                      <a:pt x="243649" y="83820"/>
                    </a:lnTo>
                    <a:lnTo>
                      <a:pt x="243649" y="132080"/>
                    </a:lnTo>
                    <a:lnTo>
                      <a:pt x="243649" y="151130"/>
                    </a:lnTo>
                    <a:lnTo>
                      <a:pt x="352691" y="151130"/>
                    </a:lnTo>
                    <a:lnTo>
                      <a:pt x="352691" y="132080"/>
                    </a:lnTo>
                    <a:close/>
                  </a:path>
                  <a:path w="522605" h="183515">
                    <a:moveTo>
                      <a:pt x="522490" y="495"/>
                    </a:moveTo>
                    <a:lnTo>
                      <a:pt x="501027" y="495"/>
                    </a:lnTo>
                    <a:lnTo>
                      <a:pt x="501027" y="65265"/>
                    </a:lnTo>
                    <a:lnTo>
                      <a:pt x="414731" y="65265"/>
                    </a:lnTo>
                    <a:lnTo>
                      <a:pt x="414731" y="495"/>
                    </a:lnTo>
                    <a:lnTo>
                      <a:pt x="393268" y="495"/>
                    </a:lnTo>
                    <a:lnTo>
                      <a:pt x="393268" y="65265"/>
                    </a:lnTo>
                    <a:lnTo>
                      <a:pt x="393268" y="84315"/>
                    </a:lnTo>
                    <a:lnTo>
                      <a:pt x="393268" y="150355"/>
                    </a:lnTo>
                    <a:lnTo>
                      <a:pt x="414731" y="150355"/>
                    </a:lnTo>
                    <a:lnTo>
                      <a:pt x="414731" y="84315"/>
                    </a:lnTo>
                    <a:lnTo>
                      <a:pt x="501027" y="84315"/>
                    </a:lnTo>
                    <a:lnTo>
                      <a:pt x="501027" y="150355"/>
                    </a:lnTo>
                    <a:lnTo>
                      <a:pt x="522490" y="150355"/>
                    </a:lnTo>
                    <a:lnTo>
                      <a:pt x="522490" y="84315"/>
                    </a:lnTo>
                    <a:lnTo>
                      <a:pt x="522490" y="65265"/>
                    </a:lnTo>
                    <a:lnTo>
                      <a:pt x="522490" y="495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</p:grpSp>
        <p:grpSp>
          <p:nvGrpSpPr>
            <p:cNvPr id="67" name="object 58"/>
            <p:cNvGrpSpPr/>
            <p:nvPr/>
          </p:nvGrpSpPr>
          <p:grpSpPr>
            <a:xfrm>
              <a:off x="2489040" y="1051560"/>
              <a:ext cx="290160" cy="149400"/>
              <a:chOff x="2489040" y="1051560"/>
              <a:chExt cx="290160" cy="149400"/>
            </a:xfrm>
          </p:grpSpPr>
          <p:pic>
            <p:nvPicPr>
              <p:cNvPr id="68" name="object 59"/>
              <p:cNvPicPr/>
              <p:nvPr/>
            </p:nvPicPr>
            <p:blipFill>
              <a:blip r:embed="rId13"/>
              <a:stretch/>
            </p:blipFill>
            <p:spPr>
              <a:xfrm>
                <a:off x="2489040" y="1051560"/>
                <a:ext cx="129240" cy="1494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69" name="object 60"/>
              <p:cNvPicPr/>
              <p:nvPr/>
            </p:nvPicPr>
            <p:blipFill>
              <a:blip r:embed="rId14"/>
              <a:stretch/>
            </p:blipFill>
            <p:spPr>
              <a:xfrm>
                <a:off x="2658960" y="1051560"/>
                <a:ext cx="120240" cy="149400"/>
              </a:xfrm>
              <a:prstGeom prst="rect">
                <a:avLst/>
              </a:prstGeom>
              <a:ln w="0">
                <a:noFill/>
              </a:ln>
            </p:spPr>
          </p:pic>
        </p:grpSp>
        <p:grpSp>
          <p:nvGrpSpPr>
            <p:cNvPr id="70" name="object 61"/>
            <p:cNvGrpSpPr/>
            <p:nvPr/>
          </p:nvGrpSpPr>
          <p:grpSpPr>
            <a:xfrm>
              <a:off x="1556640" y="1284480"/>
              <a:ext cx="1472760" cy="187200"/>
              <a:chOff x="1556640" y="1284480"/>
              <a:chExt cx="1472760" cy="187200"/>
            </a:xfrm>
          </p:grpSpPr>
          <p:pic>
            <p:nvPicPr>
              <p:cNvPr id="71" name="object 62"/>
              <p:cNvPicPr/>
              <p:nvPr/>
            </p:nvPicPr>
            <p:blipFill>
              <a:blip r:embed="rId15"/>
              <a:stretch/>
            </p:blipFill>
            <p:spPr>
              <a:xfrm>
                <a:off x="1556640" y="1292040"/>
                <a:ext cx="142560" cy="1548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2" name="object 63"/>
              <p:cNvPicPr/>
              <p:nvPr/>
            </p:nvPicPr>
            <p:blipFill>
              <a:blip r:embed="rId16"/>
              <a:stretch/>
            </p:blipFill>
            <p:spPr>
              <a:xfrm>
                <a:off x="1725840" y="1292040"/>
                <a:ext cx="163800" cy="1548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3" name="object 64"/>
              <p:cNvPicPr/>
              <p:nvPr/>
            </p:nvPicPr>
            <p:blipFill>
              <a:blip r:embed="rId17"/>
              <a:stretch/>
            </p:blipFill>
            <p:spPr>
              <a:xfrm>
                <a:off x="1917720" y="1284480"/>
                <a:ext cx="359640" cy="1872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4" name="object 65"/>
              <p:cNvPicPr/>
              <p:nvPr/>
            </p:nvPicPr>
            <p:blipFill>
              <a:blip r:embed="rId18"/>
              <a:stretch/>
            </p:blipFill>
            <p:spPr>
              <a:xfrm>
                <a:off x="2300040" y="1292040"/>
                <a:ext cx="163800" cy="1548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75" name="object 66"/>
              <p:cNvSpPr/>
              <p:nvPr/>
            </p:nvSpPr>
            <p:spPr>
              <a:xfrm>
                <a:off x="2494080" y="1290960"/>
                <a:ext cx="137880" cy="149040"/>
              </a:xfrm>
              <a:custGeom>
                <a:avLst/>
                <a:gdLst>
                  <a:gd name="textAreaLeft" fmla="*/ 0 w 137880"/>
                  <a:gd name="textAreaRight" fmla="*/ 138600 w 137880"/>
                  <a:gd name="textAreaTop" fmla="*/ 0 h 149040"/>
                  <a:gd name="textAreaBottom" fmla="*/ 149760 h 149040"/>
                </a:gdLst>
                <a:ahLst/>
                <a:cxnLst/>
                <a:rect l="textAreaLeft" t="textAreaTop" r="textAreaRight" b="textAreaBottom"/>
                <a:pathLst>
                  <a:path w="138430" h="149859">
                    <a:moveTo>
                      <a:pt x="137807" y="0"/>
                    </a:moveTo>
                    <a:lnTo>
                      <a:pt x="103035" y="0"/>
                    </a:lnTo>
                    <a:lnTo>
                      <a:pt x="103035" y="59690"/>
                    </a:lnTo>
                    <a:lnTo>
                      <a:pt x="34772" y="59690"/>
                    </a:lnTo>
                    <a:lnTo>
                      <a:pt x="34772" y="0"/>
                    </a:lnTo>
                    <a:lnTo>
                      <a:pt x="0" y="0"/>
                    </a:lnTo>
                    <a:lnTo>
                      <a:pt x="0" y="59690"/>
                    </a:lnTo>
                    <a:lnTo>
                      <a:pt x="0" y="88900"/>
                    </a:lnTo>
                    <a:lnTo>
                      <a:pt x="0" y="149860"/>
                    </a:lnTo>
                    <a:lnTo>
                      <a:pt x="34772" y="149860"/>
                    </a:lnTo>
                    <a:lnTo>
                      <a:pt x="34772" y="88900"/>
                    </a:lnTo>
                    <a:lnTo>
                      <a:pt x="103035" y="88900"/>
                    </a:lnTo>
                    <a:lnTo>
                      <a:pt x="103035" y="149860"/>
                    </a:lnTo>
                    <a:lnTo>
                      <a:pt x="137807" y="149860"/>
                    </a:lnTo>
                    <a:lnTo>
                      <a:pt x="137807" y="88900"/>
                    </a:lnTo>
                    <a:lnTo>
                      <a:pt x="137807" y="59690"/>
                    </a:lnTo>
                    <a:lnTo>
                      <a:pt x="137807" y="0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  <p:pic>
            <p:nvPicPr>
              <p:cNvPr id="76" name="object 67"/>
              <p:cNvPicPr/>
              <p:nvPr/>
            </p:nvPicPr>
            <p:blipFill>
              <a:blip r:embed="rId19"/>
              <a:stretch/>
            </p:blipFill>
            <p:spPr>
              <a:xfrm>
                <a:off x="2661480" y="1290960"/>
                <a:ext cx="169560" cy="18072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7" name="object 68"/>
              <p:cNvPicPr/>
              <p:nvPr/>
            </p:nvPicPr>
            <p:blipFill>
              <a:blip r:embed="rId20"/>
              <a:stretch/>
            </p:blipFill>
            <p:spPr>
              <a:xfrm>
                <a:off x="2861640" y="1290960"/>
                <a:ext cx="167760" cy="149400"/>
              </a:xfrm>
              <a:prstGeom prst="rect">
                <a:avLst/>
              </a:prstGeom>
              <a:ln w="0">
                <a:noFill/>
              </a:ln>
            </p:spPr>
          </p:pic>
        </p:grpSp>
      </p:grpSp>
      <p:sp>
        <p:nvSpPr>
          <p:cNvPr id="79" name="Овал 3"/>
          <p:cNvSpPr/>
          <p:nvPr/>
        </p:nvSpPr>
        <p:spPr>
          <a:xfrm>
            <a:off x="6047640" y="7937640"/>
            <a:ext cx="814680" cy="81468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u="none" strike="noStrike">
              <a:solidFill>
                <a:schemeClr val="lt1"/>
              </a:solidFill>
              <a:uFillTx/>
              <a:latin typeface="Calibri"/>
            </a:endParaRPr>
          </a:p>
        </p:txBody>
      </p:sp>
      <p:pic>
        <p:nvPicPr>
          <p:cNvPr id="80" name="object 48"/>
          <p:cNvPicPr/>
          <p:nvPr/>
        </p:nvPicPr>
        <p:blipFill>
          <a:blip r:embed="rId21"/>
          <a:stretch/>
        </p:blipFill>
        <p:spPr>
          <a:xfrm>
            <a:off x="6172115" y="8208180"/>
            <a:ext cx="600840" cy="51588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82" name="Таблица 4"/>
          <p:cNvGraphicFramePr/>
          <p:nvPr>
            <p:extLst>
              <p:ext uri="{D42A27DB-BD31-4B8C-83A1-F6EECF244321}">
                <p14:modId xmlns:p14="http://schemas.microsoft.com/office/powerpoint/2010/main" val="2302746227"/>
              </p:ext>
            </p:extLst>
          </p:nvPr>
        </p:nvGraphicFramePr>
        <p:xfrm>
          <a:off x="315784" y="1653172"/>
          <a:ext cx="6935991" cy="5487499"/>
        </p:xfrm>
        <a:graphic>
          <a:graphicData uri="http://schemas.openxmlformats.org/drawingml/2006/table">
            <a:tbl>
              <a:tblPr/>
              <a:tblGrid>
                <a:gridCol w="950362"/>
                <a:gridCol w="4907897"/>
                <a:gridCol w="1077732"/>
              </a:tblGrid>
              <a:tr h="741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u="none" strike="noStrike" dirty="0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Дата </a:t>
                      </a:r>
                      <a:endParaRPr lang="ru-RU" sz="1600" b="0" u="none" strike="noStrike" dirty="0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u="none" strike="noStrike" dirty="0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Мероприятие</a:t>
                      </a:r>
                      <a:endParaRPr lang="ru-RU" sz="1600" b="0" u="none" strike="noStrike" dirty="0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u="none" strike="noStrike" dirty="0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Время</a:t>
                      </a:r>
                      <a:endParaRPr lang="ru-RU" sz="1600" b="0" u="none" strike="noStrike" dirty="0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u="none" strike="noStrike" dirty="0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начала</a:t>
                      </a:r>
                      <a:endParaRPr lang="ru-RU" sz="1600" b="0" u="none" strike="noStrike" dirty="0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40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02.11.2026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90"/>
                        </a:spcBef>
                        <a:spcAft>
                          <a:spcPts val="990"/>
                        </a:spcAft>
                      </a:pPr>
                      <a:r>
                        <a:rPr lang="ru-RU" sz="1400" u="none" kern="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NSimSun"/>
                          <a:cs typeface="Mangal"/>
                        </a:rPr>
                        <a:t>Урок компьютерной грамотности «Телефон в руках: просто и понятно»</a:t>
                      </a:r>
                      <a:endParaRPr lang="ru-RU" sz="1200" u="none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none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13:00</a:t>
                      </a:r>
                      <a:endParaRPr lang="ru-RU" sz="1200" u="none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6060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04.11.2026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90"/>
                        </a:spcBef>
                        <a:spcAft>
                          <a:spcPts val="990"/>
                        </a:spcAft>
                      </a:pPr>
                      <a:r>
                        <a:rPr lang="ru-RU" sz="1400" u="none" kern="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NSimSun"/>
                          <a:cs typeface="Mangal"/>
                        </a:rPr>
                        <a:t>Участие в праздничном мероприятии посвященном Дню народного единства «Россия начинается с тебя»</a:t>
                      </a:r>
                      <a:endParaRPr lang="ru-RU" sz="1200" u="none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none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14:00</a:t>
                      </a:r>
                      <a:endParaRPr lang="ru-RU" sz="1200" u="none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0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06.11.2026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90"/>
                        </a:spcBef>
                        <a:spcAft>
                          <a:spcPts val="990"/>
                        </a:spcAft>
                      </a:pPr>
                      <a:r>
                        <a:rPr lang="ru-RU" sz="1400" u="none" kern="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NSimSun"/>
                          <a:cs typeface="Mangal"/>
                        </a:rPr>
                        <a:t>Мероприятие посвященное Дню народного единства «Россия -это мы!»</a:t>
                      </a:r>
                      <a:endParaRPr lang="ru-RU" sz="1200" u="none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none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14:00</a:t>
                      </a:r>
                      <a:endParaRPr lang="ru-RU" sz="1200" u="none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40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07.11.2026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none" kern="100">
                          <a:solidFill>
                            <a:srgbClr val="1C1C1C"/>
                          </a:solidFill>
                          <a:effectLst/>
                          <a:latin typeface="Times New Roman"/>
                          <a:ea typeface="NSimSun"/>
                          <a:cs typeface="Mangal"/>
                        </a:rPr>
                        <a:t>Настольные игры (шахматы)-тренировочные занятия «Шахматное сражение»</a:t>
                      </a:r>
                      <a:endParaRPr lang="ru-RU" sz="1200" u="none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none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12:00</a:t>
                      </a:r>
                      <a:endParaRPr lang="ru-RU" sz="1200" u="none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5453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12.11.2026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none" kern="100">
                          <a:effectLst/>
                          <a:latin typeface="Liberation Serif"/>
                          <a:ea typeface="Times New Roman"/>
                          <a:cs typeface="Mangal"/>
                        </a:rPr>
                        <a:t>Онлайн-лекция общества «Знание»: «Кино большой страны: искусство, которое объединяет».</a:t>
                      </a:r>
                      <a:endParaRPr lang="ru-RU" sz="1200" u="none" kern="100">
                        <a:effectLst/>
                        <a:latin typeface="Liberation Serif"/>
                        <a:ea typeface="Times New Roma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none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18:00</a:t>
                      </a:r>
                      <a:endParaRPr lang="ru-RU" sz="1200" u="none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5453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15.11.2026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90"/>
                        </a:spcBef>
                        <a:spcAft>
                          <a:spcPts val="990"/>
                        </a:spcAft>
                      </a:pPr>
                      <a:r>
                        <a:rPr lang="ru-RU" sz="1400" u="none" kern="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NSimSun"/>
                          <a:cs typeface="Mangal"/>
                        </a:rPr>
                        <a:t>Тренировочные занятия по мини-волейболу «Лига малых площадок»</a:t>
                      </a:r>
                      <a:endParaRPr lang="ru-RU" sz="1200" u="none" kern="100" dirty="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none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12:00</a:t>
                      </a:r>
                      <a:endParaRPr lang="ru-RU" sz="1200" u="none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5453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17.11.2026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90"/>
                        </a:spcBef>
                        <a:spcAft>
                          <a:spcPts val="990"/>
                        </a:spcAft>
                      </a:pPr>
                      <a:r>
                        <a:rPr lang="ru-RU" sz="1400" u="none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Встреча с врачом «Вместе о главном: здоровье в зрелом возрасте»</a:t>
                      </a:r>
                      <a:endParaRPr lang="ru-RU" sz="1200" u="none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none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13:00</a:t>
                      </a:r>
                      <a:endParaRPr lang="ru-RU" sz="1200" u="none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5453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19.11.2026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90"/>
                        </a:spcBef>
                        <a:spcAft>
                          <a:spcPts val="990"/>
                        </a:spcAft>
                      </a:pPr>
                      <a:r>
                        <a:rPr lang="ru-RU" sz="1400" u="none" kern="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NSimSun"/>
                          <a:cs typeface="Mangal"/>
                        </a:rPr>
                        <a:t>Кардио тренировка в спортивном комплексе «Дельфин»,  «Функциональное кардио с гантелями, гирями»</a:t>
                      </a:r>
                      <a:endParaRPr lang="ru-RU" sz="1200" u="none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none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19:00</a:t>
                      </a:r>
                      <a:endParaRPr lang="ru-RU" sz="1200" u="none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5453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21.11.2026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none" kern="100">
                          <a:solidFill>
                            <a:srgbClr val="1C1C1C"/>
                          </a:solidFill>
                          <a:effectLst/>
                          <a:latin typeface="Times New Roman"/>
                          <a:ea typeface="NSimSun"/>
                          <a:cs typeface="Mangal"/>
                        </a:rPr>
                        <a:t>Настольные игры (шахматы)-тренировочные занятия (ДДИЮ) «Стратегия и тактика»</a:t>
                      </a:r>
                      <a:endParaRPr lang="ru-RU" sz="1200" u="none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none" kern="100" dirty="0">
                          <a:effectLst/>
                          <a:latin typeface="Times New Roman"/>
                          <a:ea typeface="NSimSun"/>
                          <a:cs typeface="Mangal"/>
                        </a:rPr>
                        <a:t>12:00</a:t>
                      </a:r>
                      <a:endParaRPr lang="ru-RU" sz="1200" u="none" kern="100" dirty="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174</TotalTime>
  <Words>180</Words>
  <Application>Microsoft Office PowerPoint</Application>
  <PresentationFormat>Произвольный</PresentationFormat>
  <Paragraphs>42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Office Theme</vt:lpstr>
      <vt:lpstr>Office Theme</vt:lpstr>
      <vt:lpstr>Office Theme</vt:lpstr>
      <vt:lpstr>Office Theme</vt:lpstr>
      <vt:lpstr>Office Theme</vt:lpstr>
      <vt:lpstr>Office Theme</vt:lpstr>
      <vt:lpstr>МЕРОПРИЯТИЯ НА НОЯБРЬ 2026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МЕРОПРИЯТИЯ НА ДЕКАБРЬ 2025</dc:title>
  <dc:creator>Пользователь</dc:creator>
  <cp:lastModifiedBy>Зотова Евгения Александровна</cp:lastModifiedBy>
  <cp:revision>37</cp:revision>
  <dcterms:created xsi:type="dcterms:W3CDTF">2025-11-06T11:20:25Z</dcterms:created>
  <dcterms:modified xsi:type="dcterms:W3CDTF">2026-10-29T04:46:54Z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2025-11-06T00:00:00Z</vt:filetime>
  </property>
  <property fmtid="{D5CDD505-2E9C-101B-9397-08002B2CF9AE}" pid="3" name="Creator">
    <vt:lpwstr>Adobe InDesign 18.4 (Windows)</vt:lpwstr>
  </property>
  <property fmtid="{D5CDD505-2E9C-101B-9397-08002B2CF9AE}" pid="4" name="LastSaved">
    <vt:filetime>2025-11-06T00:00:00Z</vt:filetime>
  </property>
  <property fmtid="{D5CDD505-2E9C-101B-9397-08002B2CF9AE}" pid="5" name="PresentationFormat">
    <vt:lpwstr>Произвольный</vt:lpwstr>
  </property>
  <property fmtid="{D5CDD505-2E9C-101B-9397-08002B2CF9AE}" pid="6" name="Producer">
    <vt:lpwstr>Adobe PDF Library 17.0</vt:lpwstr>
  </property>
  <property fmtid="{D5CDD505-2E9C-101B-9397-08002B2CF9AE}" pid="7" name="Slides">
    <vt:i4>1</vt:i4>
  </property>
</Properties>
</file>