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33.xml" ContentType="application/vnd.openxmlformats-officedocument.presentationml.slideMaster+xml"/>
  <Override PartName="/ppt/slideMasters/slideMaster34.xml" ContentType="application/vnd.openxmlformats-officedocument.presentationml.slideMaster+xml"/>
  <Override PartName="/ppt/slideMasters/slideMaster35.xml" ContentType="application/vnd.openxmlformats-officedocument.presentationml.slideMaster+xml"/>
  <Override PartName="/ppt/slideMasters/slideMaster36.xml" ContentType="application/vnd.openxmlformats-officedocument.presentationml.slideMaster+xml"/>
  <Override PartName="/ppt/slideMasters/slideMaster37.xml" ContentType="application/vnd.openxmlformats-officedocument.presentationml.slideMaster+xml"/>
  <Override PartName="/ppt/slideMasters/slideMaster38.xml" ContentType="application/vnd.openxmlformats-officedocument.presentationml.slideMaster+xml"/>
  <Override PartName="/ppt/slideMasters/slideMaster39.xml" ContentType="application/vnd.openxmlformats-officedocument.presentationml.slideMaster+xml"/>
  <Override PartName="/ppt/slideMasters/slideMaster40.xml" ContentType="application/vnd.openxmlformats-officedocument.presentationml.slideMaster+xml"/>
  <Override PartName="/ppt/slideMasters/slideMaster41.xml" ContentType="application/vnd.openxmlformats-officedocument.presentationml.slideMaster+xml"/>
  <Override PartName="/ppt/slideMasters/slideMaster42.xml" ContentType="application/vnd.openxmlformats-officedocument.presentationml.slideMaster+xml"/>
  <Override PartName="/ppt/slideMasters/slideMaster43.xml" ContentType="application/vnd.openxmlformats-officedocument.presentationml.slideMaster+xml"/>
  <Override PartName="/ppt/slideMasters/slideMaster44.xml" ContentType="application/vnd.openxmlformats-officedocument.presentationml.slideMaster+xml"/>
  <Override PartName="/ppt/slideMasters/slideMaster45.xml" ContentType="application/vnd.openxmlformats-officedocument.presentationml.slideMaster+xml"/>
  <Override PartName="/ppt/slideMasters/slideMaster46.xml" ContentType="application/vnd.openxmlformats-officedocument.presentationml.slideMaster+xml"/>
  <Override PartName="/ppt/slideMasters/slideMaster47.xml" ContentType="application/vnd.openxmlformats-officedocument.presentationml.slideMaster+xml"/>
  <Override PartName="/ppt/slideMasters/slideMaster48.xml" ContentType="application/vnd.openxmlformats-officedocument.presentationml.slideMaster+xml"/>
  <Override PartName="/ppt/slideMasters/slideMaster49.xml" ContentType="application/vnd.openxmlformats-officedocument.presentationml.slideMaster+xml"/>
  <Override PartName="/ppt/slideMasters/slideMaster50.xml" ContentType="application/vnd.openxmlformats-officedocument.presentationml.slideMaster+xml"/>
  <Override PartName="/ppt/slideMasters/slideMaster51.xml" ContentType="application/vnd.openxmlformats-officedocument.presentationml.slideMaster+xml"/>
  <Override PartName="/ppt/slideMasters/slideMaster52.xml" ContentType="application/vnd.openxmlformats-officedocument.presentationml.slideMaster+xml"/>
  <Override PartName="/ppt/slideMasters/slideMaster53.xml" ContentType="application/vnd.openxmlformats-officedocument.presentationml.slideMaster+xml"/>
  <Override PartName="/ppt/slideMasters/slideMaster54.xml" ContentType="application/vnd.openxmlformats-officedocument.presentationml.slideMaster+xml"/>
  <Override PartName="/ppt/slideMasters/slideMaster55.xml" ContentType="application/vnd.openxmlformats-officedocument.presentationml.slideMaster+xml"/>
  <Override PartName="/ppt/slideMasters/slideMaster56.xml" ContentType="application/vnd.openxmlformats-officedocument.presentationml.slideMaster+xml"/>
  <Override PartName="/ppt/slideMasters/slideMaster57.xml" ContentType="application/vnd.openxmlformats-officedocument.presentationml.slideMaster+xml"/>
  <Override PartName="/ppt/slideMasters/slideMaster58.xml" ContentType="application/vnd.openxmlformats-officedocument.presentationml.slideMaster+xml"/>
  <Override PartName="/ppt/slideMasters/slideMaster59.xml" ContentType="application/vnd.openxmlformats-officedocument.presentationml.slideMaster+xml"/>
  <Override PartName="/ppt/slideMasters/slideMaster60.xml" ContentType="application/vnd.openxmlformats-officedocument.presentationml.slideMaster+xml"/>
  <Override PartName="/ppt/slideMasters/slideMaster61.xml" ContentType="application/vnd.openxmlformats-officedocument.presentationml.slideMaster+xml"/>
  <Override PartName="/ppt/slideMasters/slideMaster62.xml" ContentType="application/vnd.openxmlformats-officedocument.presentationml.slideMaster+xml"/>
  <Override PartName="/ppt/slideMasters/slideMaster63.xml" ContentType="application/vnd.openxmlformats-officedocument.presentationml.slideMaster+xml"/>
  <Override PartName="/ppt/slideMasters/slideMaster64.xml" ContentType="application/vnd.openxmlformats-officedocument.presentationml.slideMaster+xml"/>
  <Override PartName="/ppt/slideMasters/slideMaster65.xml" ContentType="application/vnd.openxmlformats-officedocument.presentationml.slideMaster+xml"/>
  <Override PartName="/ppt/slideMasters/slideMaster66.xml" ContentType="application/vnd.openxmlformats-officedocument.presentationml.slideMaster+xml"/>
  <Override PartName="/ppt/slideMasters/slideMaster67.xml" ContentType="application/vnd.openxmlformats-officedocument.presentationml.slideMaster+xml"/>
  <Override PartName="/ppt/slideMasters/slideMaster68.xml" ContentType="application/vnd.openxmlformats-officedocument.presentationml.slideMaster+xml"/>
  <Override PartName="/ppt/slideMasters/slideMaster69.xml" ContentType="application/vnd.openxmlformats-officedocument.presentationml.slideMaster+xml"/>
  <Override PartName="/ppt/slideMasters/slideMaster70.xml" ContentType="application/vnd.openxmlformats-officedocument.presentationml.slideMaster+xml"/>
  <Override PartName="/ppt/slideMasters/slideMaster7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theme/theme15.xml" ContentType="application/vnd.openxmlformats-officedocument.theme+xml"/>
  <Override PartName="/ppt/slideLayouts/slideLayout16.xml" ContentType="application/vnd.openxmlformats-officedocument.presentationml.slideLayout+xml"/>
  <Override PartName="/ppt/theme/theme16.xml" ContentType="application/vnd.openxmlformats-officedocument.theme+xml"/>
  <Override PartName="/ppt/slideLayouts/slideLayout17.xml" ContentType="application/vnd.openxmlformats-officedocument.presentationml.slideLayout+xml"/>
  <Override PartName="/ppt/theme/theme17.xml" ContentType="application/vnd.openxmlformats-officedocument.theme+xml"/>
  <Override PartName="/ppt/slideLayouts/slideLayout18.xml" ContentType="application/vnd.openxmlformats-officedocument.presentationml.slideLayout+xml"/>
  <Override PartName="/ppt/theme/theme18.xml" ContentType="application/vnd.openxmlformats-officedocument.theme+xml"/>
  <Override PartName="/ppt/slideLayouts/slideLayout19.xml" ContentType="application/vnd.openxmlformats-officedocument.presentationml.slideLayout+xml"/>
  <Override PartName="/ppt/theme/theme19.xml" ContentType="application/vnd.openxmlformats-officedocument.theme+xml"/>
  <Override PartName="/ppt/slideLayouts/slideLayout20.xml" ContentType="application/vnd.openxmlformats-officedocument.presentationml.slideLayout+xml"/>
  <Override PartName="/ppt/theme/theme20.xml" ContentType="application/vnd.openxmlformats-officedocument.theme+xml"/>
  <Override PartName="/ppt/slideLayouts/slideLayout21.xml" ContentType="application/vnd.openxmlformats-officedocument.presentationml.slideLayout+xml"/>
  <Override PartName="/ppt/theme/theme21.xml" ContentType="application/vnd.openxmlformats-officedocument.theme+xml"/>
  <Override PartName="/ppt/slideLayouts/slideLayout22.xml" ContentType="application/vnd.openxmlformats-officedocument.presentationml.slideLayout+xml"/>
  <Override PartName="/ppt/theme/theme22.xml" ContentType="application/vnd.openxmlformats-officedocument.theme+xml"/>
  <Override PartName="/ppt/slideLayouts/slideLayout23.xml" ContentType="application/vnd.openxmlformats-officedocument.presentationml.slideLayout+xml"/>
  <Override PartName="/ppt/theme/theme23.xml" ContentType="application/vnd.openxmlformats-officedocument.theme+xml"/>
  <Override PartName="/ppt/slideLayouts/slideLayout24.xml" ContentType="application/vnd.openxmlformats-officedocument.presentationml.slideLayout+xml"/>
  <Override PartName="/ppt/theme/theme24.xml" ContentType="application/vnd.openxmlformats-officedocument.theme+xml"/>
  <Override PartName="/ppt/slideLayouts/slideLayout25.xml" ContentType="application/vnd.openxmlformats-officedocument.presentationml.slideLayout+xml"/>
  <Override PartName="/ppt/theme/theme25.xml" ContentType="application/vnd.openxmlformats-officedocument.theme+xml"/>
  <Override PartName="/ppt/slideLayouts/slideLayout26.xml" ContentType="application/vnd.openxmlformats-officedocument.presentationml.slideLayout+xml"/>
  <Override PartName="/ppt/theme/theme26.xml" ContentType="application/vnd.openxmlformats-officedocument.theme+xml"/>
  <Override PartName="/ppt/slideLayouts/slideLayout27.xml" ContentType="application/vnd.openxmlformats-officedocument.presentationml.slideLayout+xml"/>
  <Override PartName="/ppt/theme/theme27.xml" ContentType="application/vnd.openxmlformats-officedocument.theme+xml"/>
  <Override PartName="/ppt/slideLayouts/slideLayout28.xml" ContentType="application/vnd.openxmlformats-officedocument.presentationml.slideLayout+xml"/>
  <Override PartName="/ppt/theme/theme28.xml" ContentType="application/vnd.openxmlformats-officedocument.theme+xml"/>
  <Override PartName="/ppt/slideLayouts/slideLayout29.xml" ContentType="application/vnd.openxmlformats-officedocument.presentationml.slideLayout+xml"/>
  <Override PartName="/ppt/theme/theme29.xml" ContentType="application/vnd.openxmlformats-officedocument.theme+xml"/>
  <Override PartName="/ppt/slideLayouts/slideLayout30.xml" ContentType="application/vnd.openxmlformats-officedocument.presentationml.slideLayout+xml"/>
  <Override PartName="/ppt/theme/theme30.xml" ContentType="application/vnd.openxmlformats-officedocument.theme+xml"/>
  <Override PartName="/ppt/slideLayouts/slideLayout31.xml" ContentType="application/vnd.openxmlformats-officedocument.presentationml.slideLayout+xml"/>
  <Override PartName="/ppt/theme/theme31.xml" ContentType="application/vnd.openxmlformats-officedocument.theme+xml"/>
  <Override PartName="/ppt/slideLayouts/slideLayout32.xml" ContentType="application/vnd.openxmlformats-officedocument.presentationml.slideLayout+xml"/>
  <Override PartName="/ppt/theme/theme32.xml" ContentType="application/vnd.openxmlformats-officedocument.theme+xml"/>
  <Override PartName="/ppt/slideLayouts/slideLayout33.xml" ContentType="application/vnd.openxmlformats-officedocument.presentationml.slideLayout+xml"/>
  <Override PartName="/ppt/theme/theme33.xml" ContentType="application/vnd.openxmlformats-officedocument.theme+xml"/>
  <Override PartName="/ppt/slideLayouts/slideLayout34.xml" ContentType="application/vnd.openxmlformats-officedocument.presentationml.slideLayout+xml"/>
  <Override PartName="/ppt/theme/theme34.xml" ContentType="application/vnd.openxmlformats-officedocument.theme+xml"/>
  <Override PartName="/ppt/slideLayouts/slideLayout35.xml" ContentType="application/vnd.openxmlformats-officedocument.presentationml.slideLayout+xml"/>
  <Override PartName="/ppt/theme/theme35.xml" ContentType="application/vnd.openxmlformats-officedocument.theme+xml"/>
  <Override PartName="/ppt/slideLayouts/slideLayout36.xml" ContentType="application/vnd.openxmlformats-officedocument.presentationml.slideLayout+xml"/>
  <Override PartName="/ppt/theme/theme36.xml" ContentType="application/vnd.openxmlformats-officedocument.theme+xml"/>
  <Override PartName="/ppt/slideLayouts/slideLayout37.xml" ContentType="application/vnd.openxmlformats-officedocument.presentationml.slideLayout+xml"/>
  <Override PartName="/ppt/theme/theme37.xml" ContentType="application/vnd.openxmlformats-officedocument.theme+xml"/>
  <Override PartName="/ppt/slideLayouts/slideLayout38.xml" ContentType="application/vnd.openxmlformats-officedocument.presentationml.slideLayout+xml"/>
  <Override PartName="/ppt/theme/theme38.xml" ContentType="application/vnd.openxmlformats-officedocument.theme+xml"/>
  <Override PartName="/ppt/slideLayouts/slideLayout39.xml" ContentType="application/vnd.openxmlformats-officedocument.presentationml.slideLayout+xml"/>
  <Override PartName="/ppt/theme/theme39.xml" ContentType="application/vnd.openxmlformats-officedocument.theme+xml"/>
  <Override PartName="/ppt/slideLayouts/slideLayout40.xml" ContentType="application/vnd.openxmlformats-officedocument.presentationml.slideLayout+xml"/>
  <Override PartName="/ppt/theme/theme40.xml" ContentType="application/vnd.openxmlformats-officedocument.theme+xml"/>
  <Override PartName="/ppt/slideLayouts/slideLayout41.xml" ContentType="application/vnd.openxmlformats-officedocument.presentationml.slideLayout+xml"/>
  <Override PartName="/ppt/theme/theme41.xml" ContentType="application/vnd.openxmlformats-officedocument.theme+xml"/>
  <Override PartName="/ppt/slideLayouts/slideLayout42.xml" ContentType="application/vnd.openxmlformats-officedocument.presentationml.slideLayout+xml"/>
  <Override PartName="/ppt/theme/theme42.xml" ContentType="application/vnd.openxmlformats-officedocument.theme+xml"/>
  <Override PartName="/ppt/slideLayouts/slideLayout43.xml" ContentType="application/vnd.openxmlformats-officedocument.presentationml.slideLayout+xml"/>
  <Override PartName="/ppt/theme/theme43.xml" ContentType="application/vnd.openxmlformats-officedocument.theme+xml"/>
  <Override PartName="/ppt/slideLayouts/slideLayout44.xml" ContentType="application/vnd.openxmlformats-officedocument.presentationml.slideLayout+xml"/>
  <Override PartName="/ppt/theme/theme44.xml" ContentType="application/vnd.openxmlformats-officedocument.theme+xml"/>
  <Override PartName="/ppt/slideLayouts/slideLayout45.xml" ContentType="application/vnd.openxmlformats-officedocument.presentationml.slideLayout+xml"/>
  <Override PartName="/ppt/theme/theme45.xml" ContentType="application/vnd.openxmlformats-officedocument.theme+xml"/>
  <Override PartName="/ppt/slideLayouts/slideLayout46.xml" ContentType="application/vnd.openxmlformats-officedocument.presentationml.slideLayout+xml"/>
  <Override PartName="/ppt/theme/theme46.xml" ContentType="application/vnd.openxmlformats-officedocument.theme+xml"/>
  <Override PartName="/ppt/slideLayouts/slideLayout47.xml" ContentType="application/vnd.openxmlformats-officedocument.presentationml.slideLayout+xml"/>
  <Override PartName="/ppt/theme/theme47.xml" ContentType="application/vnd.openxmlformats-officedocument.theme+xml"/>
  <Override PartName="/ppt/slideLayouts/slideLayout48.xml" ContentType="application/vnd.openxmlformats-officedocument.presentationml.slideLayout+xml"/>
  <Override PartName="/ppt/theme/theme48.xml" ContentType="application/vnd.openxmlformats-officedocument.theme+xml"/>
  <Override PartName="/ppt/slideLayouts/slideLayout49.xml" ContentType="application/vnd.openxmlformats-officedocument.presentationml.slideLayout+xml"/>
  <Override PartName="/ppt/theme/theme49.xml" ContentType="application/vnd.openxmlformats-officedocument.theme+xml"/>
  <Override PartName="/ppt/slideLayouts/slideLayout50.xml" ContentType="application/vnd.openxmlformats-officedocument.presentationml.slideLayout+xml"/>
  <Override PartName="/ppt/theme/theme50.xml" ContentType="application/vnd.openxmlformats-officedocument.theme+xml"/>
  <Override PartName="/ppt/slideLayouts/slideLayout51.xml" ContentType="application/vnd.openxmlformats-officedocument.presentationml.slideLayout+xml"/>
  <Override PartName="/ppt/theme/theme51.xml" ContentType="application/vnd.openxmlformats-officedocument.theme+xml"/>
  <Override PartName="/ppt/slideLayouts/slideLayout52.xml" ContentType="application/vnd.openxmlformats-officedocument.presentationml.slideLayout+xml"/>
  <Override PartName="/ppt/theme/theme52.xml" ContentType="application/vnd.openxmlformats-officedocument.theme+xml"/>
  <Override PartName="/ppt/slideLayouts/slideLayout53.xml" ContentType="application/vnd.openxmlformats-officedocument.presentationml.slideLayout+xml"/>
  <Override PartName="/ppt/theme/theme53.xml" ContentType="application/vnd.openxmlformats-officedocument.theme+xml"/>
  <Override PartName="/ppt/slideLayouts/slideLayout54.xml" ContentType="application/vnd.openxmlformats-officedocument.presentationml.slideLayout+xml"/>
  <Override PartName="/ppt/theme/theme54.xml" ContentType="application/vnd.openxmlformats-officedocument.theme+xml"/>
  <Override PartName="/ppt/slideLayouts/slideLayout55.xml" ContentType="application/vnd.openxmlformats-officedocument.presentationml.slideLayout+xml"/>
  <Override PartName="/ppt/theme/theme55.xml" ContentType="application/vnd.openxmlformats-officedocument.theme+xml"/>
  <Override PartName="/ppt/slideLayouts/slideLayout56.xml" ContentType="application/vnd.openxmlformats-officedocument.presentationml.slideLayout+xml"/>
  <Override PartName="/ppt/theme/theme56.xml" ContentType="application/vnd.openxmlformats-officedocument.theme+xml"/>
  <Override PartName="/ppt/slideLayouts/slideLayout57.xml" ContentType="application/vnd.openxmlformats-officedocument.presentationml.slideLayout+xml"/>
  <Override PartName="/ppt/theme/theme57.xml" ContentType="application/vnd.openxmlformats-officedocument.theme+xml"/>
  <Override PartName="/ppt/slideLayouts/slideLayout58.xml" ContentType="application/vnd.openxmlformats-officedocument.presentationml.slideLayout+xml"/>
  <Override PartName="/ppt/theme/theme58.xml" ContentType="application/vnd.openxmlformats-officedocument.theme+xml"/>
  <Override PartName="/ppt/slideLayouts/slideLayout59.xml" ContentType="application/vnd.openxmlformats-officedocument.presentationml.slideLayout+xml"/>
  <Override PartName="/ppt/theme/theme59.xml" ContentType="application/vnd.openxmlformats-officedocument.theme+xml"/>
  <Override PartName="/ppt/slideLayouts/slideLayout60.xml" ContentType="application/vnd.openxmlformats-officedocument.presentationml.slideLayout+xml"/>
  <Override PartName="/ppt/theme/theme60.xml" ContentType="application/vnd.openxmlformats-officedocument.theme+xml"/>
  <Override PartName="/ppt/slideLayouts/slideLayout61.xml" ContentType="application/vnd.openxmlformats-officedocument.presentationml.slideLayout+xml"/>
  <Override PartName="/ppt/theme/theme61.xml" ContentType="application/vnd.openxmlformats-officedocument.theme+xml"/>
  <Override PartName="/ppt/slideLayouts/slideLayout62.xml" ContentType="application/vnd.openxmlformats-officedocument.presentationml.slideLayout+xml"/>
  <Override PartName="/ppt/theme/theme62.xml" ContentType="application/vnd.openxmlformats-officedocument.theme+xml"/>
  <Override PartName="/ppt/slideLayouts/slideLayout63.xml" ContentType="application/vnd.openxmlformats-officedocument.presentationml.slideLayout+xml"/>
  <Override PartName="/ppt/theme/theme63.xml" ContentType="application/vnd.openxmlformats-officedocument.theme+xml"/>
  <Override PartName="/ppt/slideLayouts/slideLayout64.xml" ContentType="application/vnd.openxmlformats-officedocument.presentationml.slideLayout+xml"/>
  <Override PartName="/ppt/theme/theme64.xml" ContentType="application/vnd.openxmlformats-officedocument.theme+xml"/>
  <Override PartName="/ppt/slideLayouts/slideLayout65.xml" ContentType="application/vnd.openxmlformats-officedocument.presentationml.slideLayout+xml"/>
  <Override PartName="/ppt/theme/theme65.xml" ContentType="application/vnd.openxmlformats-officedocument.theme+xml"/>
  <Override PartName="/ppt/slideLayouts/slideLayout66.xml" ContentType="application/vnd.openxmlformats-officedocument.presentationml.slideLayout+xml"/>
  <Override PartName="/ppt/theme/theme66.xml" ContentType="application/vnd.openxmlformats-officedocument.theme+xml"/>
  <Override PartName="/ppt/slideLayouts/slideLayout67.xml" ContentType="application/vnd.openxmlformats-officedocument.presentationml.slideLayout+xml"/>
  <Override PartName="/ppt/theme/theme67.xml" ContentType="application/vnd.openxmlformats-officedocument.theme+xml"/>
  <Override PartName="/ppt/slideLayouts/slideLayout68.xml" ContentType="application/vnd.openxmlformats-officedocument.presentationml.slideLayout+xml"/>
  <Override PartName="/ppt/theme/theme68.xml" ContentType="application/vnd.openxmlformats-officedocument.theme+xml"/>
  <Override PartName="/ppt/slideLayouts/slideLayout69.xml" ContentType="application/vnd.openxmlformats-officedocument.presentationml.slideLayout+xml"/>
  <Override PartName="/ppt/theme/theme69.xml" ContentType="application/vnd.openxmlformats-officedocument.theme+xml"/>
  <Override PartName="/ppt/slideLayouts/slideLayout70.xml" ContentType="application/vnd.openxmlformats-officedocument.presentationml.slideLayout+xml"/>
  <Override PartName="/ppt/theme/theme70.xml" ContentType="application/vnd.openxmlformats-officedocument.theme+xml"/>
  <Override PartName="/ppt/slideLayouts/slideLayout71.xml" ContentType="application/vnd.openxmlformats-officedocument.presentationml.slideLayout+xml"/>
  <Override PartName="/ppt/theme/theme7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  <p:sldMasterId id="2147483672" r:id="rId13"/>
    <p:sldMasterId id="2147483674" r:id="rId14"/>
    <p:sldMasterId id="2147483676" r:id="rId15"/>
    <p:sldMasterId id="2147483678" r:id="rId16"/>
    <p:sldMasterId id="2147483680" r:id="rId17"/>
    <p:sldMasterId id="2147483682" r:id="rId18"/>
    <p:sldMasterId id="2147483684" r:id="rId19"/>
    <p:sldMasterId id="2147483686" r:id="rId20"/>
    <p:sldMasterId id="2147483688" r:id="rId21"/>
    <p:sldMasterId id="2147483690" r:id="rId22"/>
    <p:sldMasterId id="2147483692" r:id="rId23"/>
    <p:sldMasterId id="2147483694" r:id="rId24"/>
    <p:sldMasterId id="2147483696" r:id="rId25"/>
    <p:sldMasterId id="2147483698" r:id="rId26"/>
    <p:sldMasterId id="2147483700" r:id="rId27"/>
    <p:sldMasterId id="2147483702" r:id="rId28"/>
    <p:sldMasterId id="2147483704" r:id="rId29"/>
    <p:sldMasterId id="2147483706" r:id="rId30"/>
    <p:sldMasterId id="2147483708" r:id="rId31"/>
    <p:sldMasterId id="2147483710" r:id="rId32"/>
    <p:sldMasterId id="2147483712" r:id="rId33"/>
    <p:sldMasterId id="2147483714" r:id="rId34"/>
    <p:sldMasterId id="2147483716" r:id="rId35"/>
    <p:sldMasterId id="2147483718" r:id="rId36"/>
    <p:sldMasterId id="2147483720" r:id="rId37"/>
    <p:sldMasterId id="2147483722" r:id="rId38"/>
    <p:sldMasterId id="2147483724" r:id="rId39"/>
    <p:sldMasterId id="2147483726" r:id="rId40"/>
    <p:sldMasterId id="2147483728" r:id="rId41"/>
    <p:sldMasterId id="2147483730" r:id="rId42"/>
    <p:sldMasterId id="2147483732" r:id="rId43"/>
    <p:sldMasterId id="2147483734" r:id="rId44"/>
    <p:sldMasterId id="2147483736" r:id="rId45"/>
    <p:sldMasterId id="2147483738" r:id="rId46"/>
    <p:sldMasterId id="2147483740" r:id="rId47"/>
    <p:sldMasterId id="2147483742" r:id="rId48"/>
    <p:sldMasterId id="2147483744" r:id="rId49"/>
    <p:sldMasterId id="2147483746" r:id="rId50"/>
    <p:sldMasterId id="2147483748" r:id="rId51"/>
    <p:sldMasterId id="2147483750" r:id="rId52"/>
    <p:sldMasterId id="2147483752" r:id="rId53"/>
    <p:sldMasterId id="2147483754" r:id="rId54"/>
    <p:sldMasterId id="2147483756" r:id="rId55"/>
    <p:sldMasterId id="2147483758" r:id="rId56"/>
    <p:sldMasterId id="2147483760" r:id="rId57"/>
    <p:sldMasterId id="2147483762" r:id="rId58"/>
    <p:sldMasterId id="2147483764" r:id="rId59"/>
    <p:sldMasterId id="2147483766" r:id="rId60"/>
    <p:sldMasterId id="2147483768" r:id="rId61"/>
    <p:sldMasterId id="2147483770" r:id="rId62"/>
    <p:sldMasterId id="2147483772" r:id="rId63"/>
    <p:sldMasterId id="2147483774" r:id="rId64"/>
    <p:sldMasterId id="2147483776" r:id="rId65"/>
    <p:sldMasterId id="2147483778" r:id="rId66"/>
    <p:sldMasterId id="2147483780" r:id="rId67"/>
    <p:sldMasterId id="2147483782" r:id="rId68"/>
    <p:sldMasterId id="2147483784" r:id="rId69"/>
    <p:sldMasterId id="2147483786" r:id="rId70"/>
    <p:sldMasterId id="2147483788" r:id="rId71"/>
  </p:sldMasterIdLst>
  <p:sldIdLst>
    <p:sldId id="256" r:id="rId72"/>
  </p:sldIdLst>
  <p:sldSz cx="6858000" cy="9906000" type="A4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88" y="89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Master" Target="slideMasters/slideMaster39.xml"/><Relationship Id="rId21" Type="http://schemas.openxmlformats.org/officeDocument/2006/relationships/slideMaster" Target="slideMasters/slideMaster21.xml"/><Relationship Id="rId34" Type="http://schemas.openxmlformats.org/officeDocument/2006/relationships/slideMaster" Target="slideMasters/slideMaster34.xml"/><Relationship Id="rId42" Type="http://schemas.openxmlformats.org/officeDocument/2006/relationships/slideMaster" Target="slideMasters/slideMaster42.xml"/><Relationship Id="rId47" Type="http://schemas.openxmlformats.org/officeDocument/2006/relationships/slideMaster" Target="slideMasters/slideMaster47.xml"/><Relationship Id="rId50" Type="http://schemas.openxmlformats.org/officeDocument/2006/relationships/slideMaster" Target="slideMasters/slideMaster50.xml"/><Relationship Id="rId55" Type="http://schemas.openxmlformats.org/officeDocument/2006/relationships/slideMaster" Target="slideMasters/slideMaster55.xml"/><Relationship Id="rId63" Type="http://schemas.openxmlformats.org/officeDocument/2006/relationships/slideMaster" Target="slideMasters/slideMaster63.xml"/><Relationship Id="rId68" Type="http://schemas.openxmlformats.org/officeDocument/2006/relationships/slideMaster" Target="slideMasters/slideMaster68.xml"/><Relationship Id="rId76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71" Type="http://schemas.openxmlformats.org/officeDocument/2006/relationships/slideMaster" Target="slideMasters/slideMaster7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Master" Target="slideMasters/slideMaster29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Master" Target="slideMasters/slideMaster32.xml"/><Relationship Id="rId37" Type="http://schemas.openxmlformats.org/officeDocument/2006/relationships/slideMaster" Target="slideMasters/slideMaster37.xml"/><Relationship Id="rId40" Type="http://schemas.openxmlformats.org/officeDocument/2006/relationships/slideMaster" Target="slideMasters/slideMaster40.xml"/><Relationship Id="rId45" Type="http://schemas.openxmlformats.org/officeDocument/2006/relationships/slideMaster" Target="slideMasters/slideMaster45.xml"/><Relationship Id="rId53" Type="http://schemas.openxmlformats.org/officeDocument/2006/relationships/slideMaster" Target="slideMasters/slideMaster53.xml"/><Relationship Id="rId58" Type="http://schemas.openxmlformats.org/officeDocument/2006/relationships/slideMaster" Target="slideMasters/slideMaster58.xml"/><Relationship Id="rId66" Type="http://schemas.openxmlformats.org/officeDocument/2006/relationships/slideMaster" Target="slideMasters/slideMaster66.xml"/><Relationship Id="rId7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Master" Target="slideMasters/slideMaster36.xml"/><Relationship Id="rId49" Type="http://schemas.openxmlformats.org/officeDocument/2006/relationships/slideMaster" Target="slideMasters/slideMaster49.xml"/><Relationship Id="rId57" Type="http://schemas.openxmlformats.org/officeDocument/2006/relationships/slideMaster" Target="slideMasters/slideMaster57.xml"/><Relationship Id="rId61" Type="http://schemas.openxmlformats.org/officeDocument/2006/relationships/slideMaster" Target="slideMasters/slideMaster6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Master" Target="slideMasters/slideMaster31.xml"/><Relationship Id="rId44" Type="http://schemas.openxmlformats.org/officeDocument/2006/relationships/slideMaster" Target="slideMasters/slideMaster44.xml"/><Relationship Id="rId52" Type="http://schemas.openxmlformats.org/officeDocument/2006/relationships/slideMaster" Target="slideMasters/slideMaster52.xml"/><Relationship Id="rId60" Type="http://schemas.openxmlformats.org/officeDocument/2006/relationships/slideMaster" Target="slideMasters/slideMaster60.xml"/><Relationship Id="rId65" Type="http://schemas.openxmlformats.org/officeDocument/2006/relationships/slideMaster" Target="slideMasters/slideMaster65.xml"/><Relationship Id="rId73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Master" Target="slideMasters/slideMaster30.xml"/><Relationship Id="rId35" Type="http://schemas.openxmlformats.org/officeDocument/2006/relationships/slideMaster" Target="slideMasters/slideMaster35.xml"/><Relationship Id="rId43" Type="http://schemas.openxmlformats.org/officeDocument/2006/relationships/slideMaster" Target="slideMasters/slideMaster43.xml"/><Relationship Id="rId48" Type="http://schemas.openxmlformats.org/officeDocument/2006/relationships/slideMaster" Target="slideMasters/slideMaster48.xml"/><Relationship Id="rId56" Type="http://schemas.openxmlformats.org/officeDocument/2006/relationships/slideMaster" Target="slideMasters/slideMaster56.xml"/><Relationship Id="rId64" Type="http://schemas.openxmlformats.org/officeDocument/2006/relationships/slideMaster" Target="slideMasters/slideMaster64.xml"/><Relationship Id="rId69" Type="http://schemas.openxmlformats.org/officeDocument/2006/relationships/slideMaster" Target="slideMasters/slideMaster69.xml"/><Relationship Id="rId8" Type="http://schemas.openxmlformats.org/officeDocument/2006/relationships/slideMaster" Target="slideMasters/slideMaster8.xml"/><Relationship Id="rId51" Type="http://schemas.openxmlformats.org/officeDocument/2006/relationships/slideMaster" Target="slideMasters/slideMaster51.xml"/><Relationship Id="rId72" Type="http://schemas.openxmlformats.org/officeDocument/2006/relationships/slide" Target="slides/slide1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Master" Target="slideMasters/slideMaster33.xml"/><Relationship Id="rId38" Type="http://schemas.openxmlformats.org/officeDocument/2006/relationships/slideMaster" Target="slideMasters/slideMaster38.xml"/><Relationship Id="rId46" Type="http://schemas.openxmlformats.org/officeDocument/2006/relationships/slideMaster" Target="slideMasters/slideMaster46.xml"/><Relationship Id="rId59" Type="http://schemas.openxmlformats.org/officeDocument/2006/relationships/slideMaster" Target="slideMasters/slideMaster59.xml"/><Relationship Id="rId67" Type="http://schemas.openxmlformats.org/officeDocument/2006/relationships/slideMaster" Target="slideMasters/slideMaster67.xml"/><Relationship Id="rId20" Type="http://schemas.openxmlformats.org/officeDocument/2006/relationships/slideMaster" Target="slideMasters/slideMaster20.xml"/><Relationship Id="rId41" Type="http://schemas.openxmlformats.org/officeDocument/2006/relationships/slideMaster" Target="slideMasters/slideMaster41.xml"/><Relationship Id="rId54" Type="http://schemas.openxmlformats.org/officeDocument/2006/relationships/slideMaster" Target="slideMasters/slideMaster54.xml"/><Relationship Id="rId62" Type="http://schemas.openxmlformats.org/officeDocument/2006/relationships/slideMaster" Target="slideMasters/slideMaster62.xml"/><Relationship Id="rId70" Type="http://schemas.openxmlformats.org/officeDocument/2006/relationships/slideMaster" Target="slideMasters/slideMaster70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8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9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0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0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8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1B14C2D-394D-48CE-98BA-C3411219392D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35420B15-4873-4575-A3E2-20A963D459AA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8F71441F-D607-4C90-A41C-43E846B411B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40629CF8-B08D-4BD1-AFBC-4A70E640B87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8"/>
          </p:nvPr>
        </p:nvSpPr>
        <p:spPr/>
        <p:txBody>
          <a:bodyPr/>
          <a:lstStyle/>
          <a:p>
            <a:fld id="{AC8AD910-8912-4A7C-99AC-F756617314CD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1"/>
          </p:nvPr>
        </p:nvSpPr>
        <p:spPr/>
        <p:txBody>
          <a:bodyPr/>
          <a:lstStyle/>
          <a:p>
            <a:fld id="{70F09914-178F-4C23-BBF9-ECB68D2C214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2912FF2B-2C02-466D-9345-554FC79833AD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FCBCFBAA-6720-4874-BC9D-13052B2E2B54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0"/>
          </p:nvPr>
        </p:nvSpPr>
        <p:spPr/>
        <p:txBody>
          <a:bodyPr/>
          <a:lstStyle/>
          <a:p>
            <a:fld id="{53D0BECF-A37B-46DD-ACF4-C13C7BC8A5F2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5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3"/>
          </p:nvPr>
        </p:nvSpPr>
        <p:spPr/>
        <p:txBody>
          <a:bodyPr/>
          <a:lstStyle/>
          <a:p>
            <a:fld id="{5E9043E2-E9EF-4462-BE26-0F55B3F4EF2C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5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6"/>
          </p:nvPr>
        </p:nvSpPr>
        <p:spPr/>
        <p:txBody>
          <a:bodyPr/>
          <a:lstStyle/>
          <a:p>
            <a:fld id="{731FF825-C694-43E6-967D-E24E4E4A7B8F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41D1071-40A6-4264-8B6B-2549E64D25A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9"/>
          </p:nvPr>
        </p:nvSpPr>
        <p:spPr/>
        <p:txBody>
          <a:bodyPr/>
          <a:lstStyle/>
          <a:p>
            <a:fld id="{A1E553AA-8B0B-4496-9FF6-1BC412DEC69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2"/>
          </p:nvPr>
        </p:nvSpPr>
        <p:spPr/>
        <p:txBody>
          <a:bodyPr/>
          <a:lstStyle/>
          <a:p>
            <a:fld id="{0221802E-0E0D-40B4-BFA4-4503D08DAB9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5"/>
          </p:nvPr>
        </p:nvSpPr>
        <p:spPr/>
        <p:txBody>
          <a:bodyPr/>
          <a:lstStyle/>
          <a:p>
            <a:fld id="{504298F4-B721-41D5-8BFA-F0AA5C87D86A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8"/>
          </p:nvPr>
        </p:nvSpPr>
        <p:spPr/>
        <p:txBody>
          <a:bodyPr/>
          <a:lstStyle/>
          <a:p>
            <a:fld id="{49F9346A-6016-4260-B057-E75BF74503D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1"/>
          </p:nvPr>
        </p:nvSpPr>
        <p:spPr/>
        <p:txBody>
          <a:bodyPr/>
          <a:lstStyle/>
          <a:p>
            <a:fld id="{5DBB02A2-2471-459E-9324-28D5F2293BF0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74"/>
          </p:nvPr>
        </p:nvSpPr>
        <p:spPr/>
        <p:txBody>
          <a:bodyPr/>
          <a:lstStyle/>
          <a:p>
            <a:fld id="{438707CB-262D-4A78-BDE8-18A57E526AC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7"/>
          </p:nvPr>
        </p:nvSpPr>
        <p:spPr/>
        <p:txBody>
          <a:bodyPr/>
          <a:lstStyle/>
          <a:p>
            <a:fld id="{8ADD7DF2-0346-470B-B5DE-F9B4A769709F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0"/>
          </p:nvPr>
        </p:nvSpPr>
        <p:spPr/>
        <p:txBody>
          <a:bodyPr/>
          <a:lstStyle/>
          <a:p>
            <a:fld id="{0333681A-C4FB-4A78-B6EB-E1C1DDF17FBB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8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3"/>
          </p:nvPr>
        </p:nvSpPr>
        <p:spPr/>
        <p:txBody>
          <a:bodyPr/>
          <a:lstStyle/>
          <a:p>
            <a:fld id="{8B40B4AB-378E-4498-A3F1-0C29C3A58E8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8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6"/>
          </p:nvPr>
        </p:nvSpPr>
        <p:spPr/>
        <p:txBody>
          <a:bodyPr/>
          <a:lstStyle/>
          <a:p>
            <a:fld id="{17644FBD-7A12-4344-9543-ED80698ACF4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8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FDB950F1-8FF3-494A-8F58-EF0B63B40FB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9"/>
          </p:nvPr>
        </p:nvSpPr>
        <p:spPr/>
        <p:txBody>
          <a:bodyPr/>
          <a:lstStyle/>
          <a:p>
            <a:fld id="{E1588E00-5309-4FBD-AECC-3A3B8EFC92F2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9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2"/>
          </p:nvPr>
        </p:nvSpPr>
        <p:spPr/>
        <p:txBody>
          <a:bodyPr/>
          <a:lstStyle/>
          <a:p>
            <a:fld id="{4A1CCE3D-7D60-49F7-86E5-91DC349BDD6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9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5"/>
          </p:nvPr>
        </p:nvSpPr>
        <p:spPr/>
        <p:txBody>
          <a:bodyPr/>
          <a:lstStyle/>
          <a:p>
            <a:fld id="{9C469D1E-957E-4D85-BF07-0F2F4FF0D1B1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9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8"/>
          </p:nvPr>
        </p:nvSpPr>
        <p:spPr/>
        <p:txBody>
          <a:bodyPr/>
          <a:lstStyle/>
          <a:p>
            <a:fld id="{B68A6D89-C30A-4C1A-B76E-5045C449906B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01"/>
          </p:nvPr>
        </p:nvSpPr>
        <p:spPr/>
        <p:txBody>
          <a:bodyPr/>
          <a:lstStyle/>
          <a:p>
            <a:fld id="{8A7C8455-2F94-431A-AB7D-9D33E0F7A63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04"/>
          </p:nvPr>
        </p:nvSpPr>
        <p:spPr/>
        <p:txBody>
          <a:bodyPr/>
          <a:lstStyle/>
          <a:p>
            <a:fld id="{9AB36682-94A1-4A43-B22F-7B8D8AE8589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07"/>
          </p:nvPr>
        </p:nvSpPr>
        <p:spPr/>
        <p:txBody>
          <a:bodyPr/>
          <a:lstStyle/>
          <a:p>
            <a:fld id="{D9E24EAA-EAB7-417B-8EE8-94E871F261C5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0"/>
          </p:nvPr>
        </p:nvSpPr>
        <p:spPr/>
        <p:txBody>
          <a:bodyPr/>
          <a:lstStyle/>
          <a:p>
            <a:fld id="{2905315C-B197-480F-B5B3-B34CDC3EB98D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1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3"/>
          </p:nvPr>
        </p:nvSpPr>
        <p:spPr/>
        <p:txBody>
          <a:bodyPr/>
          <a:lstStyle/>
          <a:p>
            <a:fld id="{EBD7FDDB-0F39-4DF4-8492-794E742A5699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1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6"/>
          </p:nvPr>
        </p:nvSpPr>
        <p:spPr/>
        <p:txBody>
          <a:bodyPr/>
          <a:lstStyle/>
          <a:p>
            <a:fld id="{2C08C364-59AF-43EC-A4A1-4317A8F8FBD6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1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4E3E4A5F-D4EC-4A4A-A4E7-9255CF57E997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9"/>
          </p:nvPr>
        </p:nvSpPr>
        <p:spPr/>
        <p:txBody>
          <a:bodyPr/>
          <a:lstStyle/>
          <a:p>
            <a:fld id="{D6BAE3FD-D96C-424A-81D7-DD9B699CD37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2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2"/>
          </p:nvPr>
        </p:nvSpPr>
        <p:spPr/>
        <p:txBody>
          <a:bodyPr/>
          <a:lstStyle/>
          <a:p>
            <a:fld id="{63BBA5ED-4B22-443B-8D74-22B5B81D834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2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5"/>
          </p:nvPr>
        </p:nvSpPr>
        <p:spPr/>
        <p:txBody>
          <a:bodyPr/>
          <a:lstStyle/>
          <a:p>
            <a:fld id="{EAEC7A65-4DAD-4646-9F21-8015BD867A2E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2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8"/>
          </p:nvPr>
        </p:nvSpPr>
        <p:spPr/>
        <p:txBody>
          <a:bodyPr/>
          <a:lstStyle/>
          <a:p>
            <a:fld id="{BC9F616A-ECCF-4317-8694-1B72AAE9D42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31"/>
          </p:nvPr>
        </p:nvSpPr>
        <p:spPr/>
        <p:txBody>
          <a:bodyPr/>
          <a:lstStyle/>
          <a:p>
            <a:fld id="{A35F7F4C-BFDF-4492-9FB6-A1027BA2EF1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34"/>
          </p:nvPr>
        </p:nvSpPr>
        <p:spPr/>
        <p:txBody>
          <a:bodyPr/>
          <a:lstStyle/>
          <a:p>
            <a:fld id="{F7F76B2C-1394-4CAB-9577-109C650828A7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37"/>
          </p:nvPr>
        </p:nvSpPr>
        <p:spPr/>
        <p:txBody>
          <a:bodyPr/>
          <a:lstStyle/>
          <a:p>
            <a:fld id="{F3EC1D7E-653F-4E05-9D72-1D0B72A06551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3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0"/>
          </p:nvPr>
        </p:nvSpPr>
        <p:spPr/>
        <p:txBody>
          <a:bodyPr/>
          <a:lstStyle/>
          <a:p>
            <a:fld id="{BE7DE8DE-A89A-4703-9AEF-09CF03513F9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4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4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3"/>
          </p:nvPr>
        </p:nvSpPr>
        <p:spPr/>
        <p:txBody>
          <a:bodyPr/>
          <a:lstStyle/>
          <a:p>
            <a:fld id="{2850DB3D-CEF4-4D81-9960-12405EF21B5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4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4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4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6"/>
          </p:nvPr>
        </p:nvSpPr>
        <p:spPr/>
        <p:txBody>
          <a:bodyPr/>
          <a:lstStyle/>
          <a:p>
            <a:fld id="{E379E91C-85E0-4640-B8D3-4FD7D1EC3129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4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A0F54099-B203-49AD-97D4-EA50C641C7A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4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9"/>
          </p:nvPr>
        </p:nvSpPr>
        <p:spPr/>
        <p:txBody>
          <a:bodyPr/>
          <a:lstStyle/>
          <a:p>
            <a:fld id="{3574E43B-3EDB-4E6E-BDA3-7B635C0C43F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4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5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2"/>
          </p:nvPr>
        </p:nvSpPr>
        <p:spPr/>
        <p:txBody>
          <a:bodyPr/>
          <a:lstStyle/>
          <a:p>
            <a:fld id="{655FE434-B87F-48D0-B9B2-9C4F8EA8BECC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5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5"/>
          </p:nvPr>
        </p:nvSpPr>
        <p:spPr/>
        <p:txBody>
          <a:bodyPr/>
          <a:lstStyle/>
          <a:p>
            <a:fld id="{2A54C63C-D54C-4A74-816E-6DF302844CD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5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8"/>
          </p:nvPr>
        </p:nvSpPr>
        <p:spPr/>
        <p:txBody>
          <a:bodyPr/>
          <a:lstStyle/>
          <a:p>
            <a:fld id="{FE503C9A-56A2-4D07-9824-781E3C07A34A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61"/>
          </p:nvPr>
        </p:nvSpPr>
        <p:spPr/>
        <p:txBody>
          <a:bodyPr/>
          <a:lstStyle/>
          <a:p>
            <a:fld id="{77C6F165-B778-42A0-A931-0DD375E8FB4E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64"/>
          </p:nvPr>
        </p:nvSpPr>
        <p:spPr/>
        <p:txBody>
          <a:bodyPr/>
          <a:lstStyle/>
          <a:p>
            <a:fld id="{DF246A99-4BD8-4B9A-95DE-D3F4A031CFC3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6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67"/>
          </p:nvPr>
        </p:nvSpPr>
        <p:spPr/>
        <p:txBody>
          <a:bodyPr/>
          <a:lstStyle/>
          <a:p>
            <a:fld id="{66A5864D-846F-44EA-BF85-24C0934AD6A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6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0"/>
          </p:nvPr>
        </p:nvSpPr>
        <p:spPr/>
        <p:txBody>
          <a:bodyPr/>
          <a:lstStyle/>
          <a:p>
            <a:fld id="{1BB492CD-CFDE-4603-94AC-C2788997A93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7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5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3"/>
          </p:nvPr>
        </p:nvSpPr>
        <p:spPr/>
        <p:txBody>
          <a:bodyPr/>
          <a:lstStyle/>
          <a:p>
            <a:fld id="{0394E4A8-911D-4BAC-8183-EC1A1437775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7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5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6"/>
          </p:nvPr>
        </p:nvSpPr>
        <p:spPr/>
        <p:txBody>
          <a:bodyPr/>
          <a:lstStyle/>
          <a:p>
            <a:fld id="{A07343BC-38E7-4F69-96CB-98318FF8A4DE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7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F536E94F-ED4C-4E67-AA78-03AAEFCC6D9A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5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7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9"/>
          </p:nvPr>
        </p:nvSpPr>
        <p:spPr/>
        <p:txBody>
          <a:bodyPr/>
          <a:lstStyle/>
          <a:p>
            <a:fld id="{4E07EB23-4D27-4BFA-B41F-3F43D9A8617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5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8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2"/>
          </p:nvPr>
        </p:nvSpPr>
        <p:spPr/>
        <p:txBody>
          <a:bodyPr/>
          <a:lstStyle/>
          <a:p>
            <a:fld id="{69FA4422-A157-4A3F-9659-469CED9C58AE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8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5"/>
          </p:nvPr>
        </p:nvSpPr>
        <p:spPr/>
        <p:txBody>
          <a:bodyPr/>
          <a:lstStyle/>
          <a:p>
            <a:fld id="{E823C1A4-D0C1-421B-8141-6D797CF325F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8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8"/>
          </p:nvPr>
        </p:nvSpPr>
        <p:spPr/>
        <p:txBody>
          <a:bodyPr/>
          <a:lstStyle/>
          <a:p>
            <a:fld id="{ED1FD963-7E80-47C9-8C88-4B4CF1BC07E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91"/>
          </p:nvPr>
        </p:nvSpPr>
        <p:spPr/>
        <p:txBody>
          <a:bodyPr/>
          <a:lstStyle/>
          <a:p>
            <a:fld id="{FA31D476-08D3-4B0F-93E5-FF42E7BA9FD2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9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94"/>
          </p:nvPr>
        </p:nvSpPr>
        <p:spPr/>
        <p:txBody>
          <a:bodyPr/>
          <a:lstStyle/>
          <a:p>
            <a:fld id="{F8826F6E-C13D-4F89-8664-EEEEEE7E8AFB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9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9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97"/>
          </p:nvPr>
        </p:nvSpPr>
        <p:spPr/>
        <p:txBody>
          <a:bodyPr/>
          <a:lstStyle/>
          <a:p>
            <a:fld id="{71B9A39E-8C79-41D5-941E-0A20DC221F86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9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0"/>
          </p:nvPr>
        </p:nvSpPr>
        <p:spPr/>
        <p:txBody>
          <a:bodyPr/>
          <a:lstStyle/>
          <a:p>
            <a:fld id="{72AACC49-BF83-48F6-88B6-27B760E1ECA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0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0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3"/>
          </p:nvPr>
        </p:nvSpPr>
        <p:spPr/>
        <p:txBody>
          <a:bodyPr/>
          <a:lstStyle/>
          <a:p>
            <a:fld id="{AE1B4E91-62CC-41C6-A07B-7C73D34C1969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0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6"/>
          </p:nvPr>
        </p:nvSpPr>
        <p:spPr/>
        <p:txBody>
          <a:bodyPr/>
          <a:lstStyle/>
          <a:p>
            <a:fld id="{93857509-AB8D-4FA7-AA15-31834DAA6DD2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0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7666E865-BCEF-42A7-80CA-53EA5F01EEB5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9"/>
          </p:nvPr>
        </p:nvSpPr>
        <p:spPr/>
        <p:txBody>
          <a:bodyPr/>
          <a:lstStyle/>
          <a:p>
            <a:fld id="{1DCC26F7-9A1E-4247-AA2F-AAC721E63007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2"/>
          </p:nvPr>
        </p:nvSpPr>
        <p:spPr/>
        <p:txBody>
          <a:bodyPr/>
          <a:lstStyle/>
          <a:p>
            <a:fld id="{82A585B4-3E72-4A2B-9FBE-BA3DD4AEF21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FA0CF7CB-1A10-45EF-BB00-3B8F5E5D9013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87DB1EE3-3D0B-4FA7-8C8F-43BE0FC5BAB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8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1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20.xm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21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22.xml"/></Relationships>
</file>

<file path=ppt/slideMasters/_rels/slideMaster23.xml.rels><?xml version="1.0" encoding="UTF-8" standalone="yes"?>
<Relationships xmlns="http://schemas.openxmlformats.org/package/2006/relationships"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23.xml"/></Relationships>
</file>

<file path=ppt/slideMasters/_rels/slideMaster24.xml.rels><?xml version="1.0" encoding="UTF-8" standalone="yes"?>
<Relationships xmlns="http://schemas.openxmlformats.org/package/2006/relationships"><Relationship Id="rId2" Type="http://schemas.openxmlformats.org/officeDocument/2006/relationships/theme" Target="../theme/theme24.xml"/><Relationship Id="rId1" Type="http://schemas.openxmlformats.org/officeDocument/2006/relationships/slideLayout" Target="../slideLayouts/slideLayout24.xml"/></Relationships>
</file>

<file path=ppt/slideMasters/_rels/slideMaster25.xml.rels><?xml version="1.0" encoding="UTF-8" standalone="yes"?>
<Relationships xmlns="http://schemas.openxmlformats.org/package/2006/relationships"><Relationship Id="rId2" Type="http://schemas.openxmlformats.org/officeDocument/2006/relationships/theme" Target="../theme/theme25.xml"/><Relationship Id="rId1" Type="http://schemas.openxmlformats.org/officeDocument/2006/relationships/slideLayout" Target="../slideLayouts/slideLayout25.xml"/></Relationships>
</file>

<file path=ppt/slideMasters/_rels/slideMaster26.xml.rels><?xml version="1.0" encoding="UTF-8" standalone="yes"?>
<Relationships xmlns="http://schemas.openxmlformats.org/package/2006/relationships"><Relationship Id="rId2" Type="http://schemas.openxmlformats.org/officeDocument/2006/relationships/theme" Target="../theme/theme26.xml"/><Relationship Id="rId1" Type="http://schemas.openxmlformats.org/officeDocument/2006/relationships/slideLayout" Target="../slideLayouts/slideLayout26.xml"/></Relationships>
</file>

<file path=ppt/slideMasters/_rels/slideMaster27.xml.rels><?xml version="1.0" encoding="UTF-8" standalone="yes"?>
<Relationships xmlns="http://schemas.openxmlformats.org/package/2006/relationships"><Relationship Id="rId2" Type="http://schemas.openxmlformats.org/officeDocument/2006/relationships/theme" Target="../theme/theme27.xml"/><Relationship Id="rId1" Type="http://schemas.openxmlformats.org/officeDocument/2006/relationships/slideLayout" Target="../slideLayouts/slideLayout27.xml"/></Relationships>
</file>

<file path=ppt/slideMasters/_rels/slideMaster28.xml.rels><?xml version="1.0" encoding="UTF-8" standalone="yes"?>
<Relationships xmlns="http://schemas.openxmlformats.org/package/2006/relationships"><Relationship Id="rId2" Type="http://schemas.openxmlformats.org/officeDocument/2006/relationships/theme" Target="../theme/theme28.xml"/><Relationship Id="rId1" Type="http://schemas.openxmlformats.org/officeDocument/2006/relationships/slideLayout" Target="../slideLayouts/slideLayout28.xml"/></Relationships>
</file>

<file path=ppt/slideMasters/_rels/slideMaster29.xml.rels><?xml version="1.0" encoding="UTF-8" standalone="yes"?>
<Relationships xmlns="http://schemas.openxmlformats.org/package/2006/relationships"><Relationship Id="rId2" Type="http://schemas.openxmlformats.org/officeDocument/2006/relationships/theme" Target="../theme/theme29.xml"/><Relationship Id="rId1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30.xml.rels><?xml version="1.0" encoding="UTF-8" standalone="yes"?>
<Relationships xmlns="http://schemas.openxmlformats.org/package/2006/relationships"><Relationship Id="rId2" Type="http://schemas.openxmlformats.org/officeDocument/2006/relationships/theme" Target="../theme/theme30.xml"/><Relationship Id="rId1" Type="http://schemas.openxmlformats.org/officeDocument/2006/relationships/slideLayout" Target="../slideLayouts/slideLayout30.xml"/></Relationships>
</file>

<file path=ppt/slideMasters/_rels/slideMaster31.xml.rels><?xml version="1.0" encoding="UTF-8" standalone="yes"?>
<Relationships xmlns="http://schemas.openxmlformats.org/package/2006/relationships"><Relationship Id="rId2" Type="http://schemas.openxmlformats.org/officeDocument/2006/relationships/theme" Target="../theme/theme31.xml"/><Relationship Id="rId1" Type="http://schemas.openxmlformats.org/officeDocument/2006/relationships/slideLayout" Target="../slideLayouts/slideLayout31.xml"/></Relationships>
</file>

<file path=ppt/slideMasters/_rels/slideMaster32.xml.rels><?xml version="1.0" encoding="UTF-8" standalone="yes"?>
<Relationships xmlns="http://schemas.openxmlformats.org/package/2006/relationships"><Relationship Id="rId2" Type="http://schemas.openxmlformats.org/officeDocument/2006/relationships/theme" Target="../theme/theme32.xml"/><Relationship Id="rId1" Type="http://schemas.openxmlformats.org/officeDocument/2006/relationships/slideLayout" Target="../slideLayouts/slideLayout32.xml"/></Relationships>
</file>

<file path=ppt/slideMasters/_rels/slideMaster3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3.xml"/><Relationship Id="rId1" Type="http://schemas.openxmlformats.org/officeDocument/2006/relationships/slideLayout" Target="../slideLayouts/slideLayout33.xml"/></Relationships>
</file>

<file path=ppt/slideMasters/_rels/slideMaster34.xml.rels><?xml version="1.0" encoding="UTF-8" standalone="yes"?>
<Relationships xmlns="http://schemas.openxmlformats.org/package/2006/relationships"><Relationship Id="rId2" Type="http://schemas.openxmlformats.org/officeDocument/2006/relationships/theme" Target="../theme/theme34.xml"/><Relationship Id="rId1" Type="http://schemas.openxmlformats.org/officeDocument/2006/relationships/slideLayout" Target="../slideLayouts/slideLayout34.xml"/></Relationships>
</file>

<file path=ppt/slideMasters/_rels/slideMaster35.xml.rels><?xml version="1.0" encoding="UTF-8" standalone="yes"?>
<Relationships xmlns="http://schemas.openxmlformats.org/package/2006/relationships"><Relationship Id="rId2" Type="http://schemas.openxmlformats.org/officeDocument/2006/relationships/theme" Target="../theme/theme35.xml"/><Relationship Id="rId1" Type="http://schemas.openxmlformats.org/officeDocument/2006/relationships/slideLayout" Target="../slideLayouts/slideLayout35.xml"/></Relationships>
</file>

<file path=ppt/slideMasters/_rels/slideMaster36.xml.rels><?xml version="1.0" encoding="UTF-8" standalone="yes"?>
<Relationships xmlns="http://schemas.openxmlformats.org/package/2006/relationships"><Relationship Id="rId2" Type="http://schemas.openxmlformats.org/officeDocument/2006/relationships/theme" Target="../theme/theme36.xml"/><Relationship Id="rId1" Type="http://schemas.openxmlformats.org/officeDocument/2006/relationships/slideLayout" Target="../slideLayouts/slideLayout36.xml"/></Relationships>
</file>

<file path=ppt/slideMasters/_rels/slideMaster37.xml.rels><?xml version="1.0" encoding="UTF-8" standalone="yes"?>
<Relationships xmlns="http://schemas.openxmlformats.org/package/2006/relationships"><Relationship Id="rId2" Type="http://schemas.openxmlformats.org/officeDocument/2006/relationships/theme" Target="../theme/theme37.xml"/><Relationship Id="rId1" Type="http://schemas.openxmlformats.org/officeDocument/2006/relationships/slideLayout" Target="../slideLayouts/slideLayout37.xml"/></Relationships>
</file>

<file path=ppt/slideMasters/_rels/slideMaster38.xml.rels><?xml version="1.0" encoding="UTF-8" standalone="yes"?>
<Relationships xmlns="http://schemas.openxmlformats.org/package/2006/relationships"><Relationship Id="rId2" Type="http://schemas.openxmlformats.org/officeDocument/2006/relationships/theme" Target="../theme/theme38.xml"/><Relationship Id="rId1" Type="http://schemas.openxmlformats.org/officeDocument/2006/relationships/slideLayout" Target="../slideLayouts/slideLayout38.xml"/></Relationships>
</file>

<file path=ppt/slideMasters/_rels/slideMaster39.xml.rels><?xml version="1.0" encoding="UTF-8" standalone="yes"?>
<Relationships xmlns="http://schemas.openxmlformats.org/package/2006/relationships"><Relationship Id="rId2" Type="http://schemas.openxmlformats.org/officeDocument/2006/relationships/theme" Target="../theme/theme39.xml"/><Relationship Id="rId1" Type="http://schemas.openxmlformats.org/officeDocument/2006/relationships/slideLayout" Target="../slideLayouts/slideLayout39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40.xml.rels><?xml version="1.0" encoding="UTF-8" standalone="yes"?>
<Relationships xmlns="http://schemas.openxmlformats.org/package/2006/relationships"><Relationship Id="rId2" Type="http://schemas.openxmlformats.org/officeDocument/2006/relationships/theme" Target="../theme/theme40.xml"/><Relationship Id="rId1" Type="http://schemas.openxmlformats.org/officeDocument/2006/relationships/slideLayout" Target="../slideLayouts/slideLayout40.xml"/></Relationships>
</file>

<file path=ppt/slideMasters/_rels/slideMaster41.xml.rels><?xml version="1.0" encoding="UTF-8" standalone="yes"?>
<Relationships xmlns="http://schemas.openxmlformats.org/package/2006/relationships"><Relationship Id="rId2" Type="http://schemas.openxmlformats.org/officeDocument/2006/relationships/theme" Target="../theme/theme41.xml"/><Relationship Id="rId1" Type="http://schemas.openxmlformats.org/officeDocument/2006/relationships/slideLayout" Target="../slideLayouts/slideLayout41.xml"/></Relationships>
</file>

<file path=ppt/slideMasters/_rels/slideMaster42.xml.rels><?xml version="1.0" encoding="UTF-8" standalone="yes"?>
<Relationships xmlns="http://schemas.openxmlformats.org/package/2006/relationships"><Relationship Id="rId2" Type="http://schemas.openxmlformats.org/officeDocument/2006/relationships/theme" Target="../theme/theme42.xml"/><Relationship Id="rId1" Type="http://schemas.openxmlformats.org/officeDocument/2006/relationships/slideLayout" Target="../slideLayouts/slideLayout42.xml"/></Relationships>
</file>

<file path=ppt/slideMasters/_rels/slideMaster43.xml.rels><?xml version="1.0" encoding="UTF-8" standalone="yes"?>
<Relationships xmlns="http://schemas.openxmlformats.org/package/2006/relationships"><Relationship Id="rId2" Type="http://schemas.openxmlformats.org/officeDocument/2006/relationships/theme" Target="../theme/theme43.xml"/><Relationship Id="rId1" Type="http://schemas.openxmlformats.org/officeDocument/2006/relationships/slideLayout" Target="../slideLayouts/slideLayout43.xml"/></Relationships>
</file>

<file path=ppt/slideMasters/_rels/slideMaster4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4.xml"/><Relationship Id="rId1" Type="http://schemas.openxmlformats.org/officeDocument/2006/relationships/slideLayout" Target="../slideLayouts/slideLayout44.xml"/></Relationships>
</file>

<file path=ppt/slideMasters/_rels/slideMaster45.xml.rels><?xml version="1.0" encoding="UTF-8" standalone="yes"?>
<Relationships xmlns="http://schemas.openxmlformats.org/package/2006/relationships"><Relationship Id="rId2" Type="http://schemas.openxmlformats.org/officeDocument/2006/relationships/theme" Target="../theme/theme45.xml"/><Relationship Id="rId1" Type="http://schemas.openxmlformats.org/officeDocument/2006/relationships/slideLayout" Target="../slideLayouts/slideLayout45.xml"/></Relationships>
</file>

<file path=ppt/slideMasters/_rels/slideMaster46.xml.rels><?xml version="1.0" encoding="UTF-8" standalone="yes"?>
<Relationships xmlns="http://schemas.openxmlformats.org/package/2006/relationships"><Relationship Id="rId2" Type="http://schemas.openxmlformats.org/officeDocument/2006/relationships/theme" Target="../theme/theme46.xml"/><Relationship Id="rId1" Type="http://schemas.openxmlformats.org/officeDocument/2006/relationships/slideLayout" Target="../slideLayouts/slideLayout46.xml"/></Relationships>
</file>

<file path=ppt/slideMasters/_rels/slideMaster47.xml.rels><?xml version="1.0" encoding="UTF-8" standalone="yes"?>
<Relationships xmlns="http://schemas.openxmlformats.org/package/2006/relationships"><Relationship Id="rId2" Type="http://schemas.openxmlformats.org/officeDocument/2006/relationships/theme" Target="../theme/theme47.xml"/><Relationship Id="rId1" Type="http://schemas.openxmlformats.org/officeDocument/2006/relationships/slideLayout" Target="../slideLayouts/slideLayout47.xml"/></Relationships>
</file>

<file path=ppt/slideMasters/_rels/slideMaster48.xml.rels><?xml version="1.0" encoding="UTF-8" standalone="yes"?>
<Relationships xmlns="http://schemas.openxmlformats.org/package/2006/relationships"><Relationship Id="rId2" Type="http://schemas.openxmlformats.org/officeDocument/2006/relationships/theme" Target="../theme/theme48.xml"/><Relationship Id="rId1" Type="http://schemas.openxmlformats.org/officeDocument/2006/relationships/slideLayout" Target="../slideLayouts/slideLayout48.xml"/></Relationships>
</file>

<file path=ppt/slideMasters/_rels/slideMaster49.xml.rels><?xml version="1.0" encoding="UTF-8" standalone="yes"?>
<Relationships xmlns="http://schemas.openxmlformats.org/package/2006/relationships"><Relationship Id="rId2" Type="http://schemas.openxmlformats.org/officeDocument/2006/relationships/theme" Target="../theme/theme49.xml"/><Relationship Id="rId1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50.xml.rels><?xml version="1.0" encoding="UTF-8" standalone="yes"?>
<Relationships xmlns="http://schemas.openxmlformats.org/package/2006/relationships"><Relationship Id="rId2" Type="http://schemas.openxmlformats.org/officeDocument/2006/relationships/theme" Target="../theme/theme50.xml"/><Relationship Id="rId1" Type="http://schemas.openxmlformats.org/officeDocument/2006/relationships/slideLayout" Target="../slideLayouts/slideLayout50.xml"/></Relationships>
</file>

<file path=ppt/slideMasters/_rels/slideMaster51.xml.rels><?xml version="1.0" encoding="UTF-8" standalone="yes"?>
<Relationships xmlns="http://schemas.openxmlformats.org/package/2006/relationships"><Relationship Id="rId2" Type="http://schemas.openxmlformats.org/officeDocument/2006/relationships/theme" Target="../theme/theme51.xml"/><Relationship Id="rId1" Type="http://schemas.openxmlformats.org/officeDocument/2006/relationships/slideLayout" Target="../slideLayouts/slideLayout51.xml"/></Relationships>
</file>

<file path=ppt/slideMasters/_rels/slideMaster52.xml.rels><?xml version="1.0" encoding="UTF-8" standalone="yes"?>
<Relationships xmlns="http://schemas.openxmlformats.org/package/2006/relationships"><Relationship Id="rId2" Type="http://schemas.openxmlformats.org/officeDocument/2006/relationships/theme" Target="../theme/theme52.xml"/><Relationship Id="rId1" Type="http://schemas.openxmlformats.org/officeDocument/2006/relationships/slideLayout" Target="../slideLayouts/slideLayout52.xml"/></Relationships>
</file>

<file path=ppt/slideMasters/_rels/slideMaster53.xml.rels><?xml version="1.0" encoding="UTF-8" standalone="yes"?>
<Relationships xmlns="http://schemas.openxmlformats.org/package/2006/relationships"><Relationship Id="rId2" Type="http://schemas.openxmlformats.org/officeDocument/2006/relationships/theme" Target="../theme/theme53.xml"/><Relationship Id="rId1" Type="http://schemas.openxmlformats.org/officeDocument/2006/relationships/slideLayout" Target="../slideLayouts/slideLayout53.xml"/></Relationships>
</file>

<file path=ppt/slideMasters/_rels/slideMaster54.xml.rels><?xml version="1.0" encoding="UTF-8" standalone="yes"?>
<Relationships xmlns="http://schemas.openxmlformats.org/package/2006/relationships"><Relationship Id="rId2" Type="http://schemas.openxmlformats.org/officeDocument/2006/relationships/theme" Target="../theme/theme54.xml"/><Relationship Id="rId1" Type="http://schemas.openxmlformats.org/officeDocument/2006/relationships/slideLayout" Target="../slideLayouts/slideLayout54.xml"/></Relationships>
</file>

<file path=ppt/slideMasters/_rels/slideMaster5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5.xml"/><Relationship Id="rId1" Type="http://schemas.openxmlformats.org/officeDocument/2006/relationships/slideLayout" Target="../slideLayouts/slideLayout55.xml"/></Relationships>
</file>

<file path=ppt/slideMasters/_rels/slideMaster56.xml.rels><?xml version="1.0" encoding="UTF-8" standalone="yes"?>
<Relationships xmlns="http://schemas.openxmlformats.org/package/2006/relationships"><Relationship Id="rId2" Type="http://schemas.openxmlformats.org/officeDocument/2006/relationships/theme" Target="../theme/theme56.xml"/><Relationship Id="rId1" Type="http://schemas.openxmlformats.org/officeDocument/2006/relationships/slideLayout" Target="../slideLayouts/slideLayout56.xml"/></Relationships>
</file>

<file path=ppt/slideMasters/_rels/slideMaster57.xml.rels><?xml version="1.0" encoding="UTF-8" standalone="yes"?>
<Relationships xmlns="http://schemas.openxmlformats.org/package/2006/relationships"><Relationship Id="rId2" Type="http://schemas.openxmlformats.org/officeDocument/2006/relationships/theme" Target="../theme/theme57.xml"/><Relationship Id="rId1" Type="http://schemas.openxmlformats.org/officeDocument/2006/relationships/slideLayout" Target="../slideLayouts/slideLayout57.xml"/></Relationships>
</file>

<file path=ppt/slideMasters/_rels/slideMaster58.xml.rels><?xml version="1.0" encoding="UTF-8" standalone="yes"?>
<Relationships xmlns="http://schemas.openxmlformats.org/package/2006/relationships"><Relationship Id="rId2" Type="http://schemas.openxmlformats.org/officeDocument/2006/relationships/theme" Target="../theme/theme58.xml"/><Relationship Id="rId1" Type="http://schemas.openxmlformats.org/officeDocument/2006/relationships/slideLayout" Target="../slideLayouts/slideLayout58.xml"/></Relationships>
</file>

<file path=ppt/slideMasters/_rels/slideMaster59.xml.rels><?xml version="1.0" encoding="UTF-8" standalone="yes"?>
<Relationships xmlns="http://schemas.openxmlformats.org/package/2006/relationships"><Relationship Id="rId2" Type="http://schemas.openxmlformats.org/officeDocument/2006/relationships/theme" Target="../theme/theme59.xml"/><Relationship Id="rId1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60.xml.rels><?xml version="1.0" encoding="UTF-8" standalone="yes"?>
<Relationships xmlns="http://schemas.openxmlformats.org/package/2006/relationships"><Relationship Id="rId2" Type="http://schemas.openxmlformats.org/officeDocument/2006/relationships/theme" Target="../theme/theme60.xml"/><Relationship Id="rId1" Type="http://schemas.openxmlformats.org/officeDocument/2006/relationships/slideLayout" Target="../slideLayouts/slideLayout60.xml"/></Relationships>
</file>

<file path=ppt/slideMasters/_rels/slideMaster61.xml.rels><?xml version="1.0" encoding="UTF-8" standalone="yes"?>
<Relationships xmlns="http://schemas.openxmlformats.org/package/2006/relationships"><Relationship Id="rId2" Type="http://schemas.openxmlformats.org/officeDocument/2006/relationships/theme" Target="../theme/theme61.xml"/><Relationship Id="rId1" Type="http://schemas.openxmlformats.org/officeDocument/2006/relationships/slideLayout" Target="../slideLayouts/slideLayout61.xml"/></Relationships>
</file>

<file path=ppt/slideMasters/_rels/slideMaster62.xml.rels><?xml version="1.0" encoding="UTF-8" standalone="yes"?>
<Relationships xmlns="http://schemas.openxmlformats.org/package/2006/relationships"><Relationship Id="rId2" Type="http://schemas.openxmlformats.org/officeDocument/2006/relationships/theme" Target="../theme/theme62.xml"/><Relationship Id="rId1" Type="http://schemas.openxmlformats.org/officeDocument/2006/relationships/slideLayout" Target="../slideLayouts/slideLayout62.xml"/></Relationships>
</file>

<file path=ppt/slideMasters/_rels/slideMaster63.xml.rels><?xml version="1.0" encoding="UTF-8" standalone="yes"?>
<Relationships xmlns="http://schemas.openxmlformats.org/package/2006/relationships"><Relationship Id="rId2" Type="http://schemas.openxmlformats.org/officeDocument/2006/relationships/theme" Target="../theme/theme63.xml"/><Relationship Id="rId1" Type="http://schemas.openxmlformats.org/officeDocument/2006/relationships/slideLayout" Target="../slideLayouts/slideLayout63.xml"/></Relationships>
</file>

<file path=ppt/slideMasters/_rels/slideMaster64.xml.rels><?xml version="1.0" encoding="UTF-8" standalone="yes"?>
<Relationships xmlns="http://schemas.openxmlformats.org/package/2006/relationships"><Relationship Id="rId2" Type="http://schemas.openxmlformats.org/officeDocument/2006/relationships/theme" Target="../theme/theme64.xml"/><Relationship Id="rId1" Type="http://schemas.openxmlformats.org/officeDocument/2006/relationships/slideLayout" Target="../slideLayouts/slideLayout64.xml"/></Relationships>
</file>

<file path=ppt/slideMasters/_rels/slideMaster65.xml.rels><?xml version="1.0" encoding="UTF-8" standalone="yes"?>
<Relationships xmlns="http://schemas.openxmlformats.org/package/2006/relationships"><Relationship Id="rId2" Type="http://schemas.openxmlformats.org/officeDocument/2006/relationships/theme" Target="../theme/theme65.xml"/><Relationship Id="rId1" Type="http://schemas.openxmlformats.org/officeDocument/2006/relationships/slideLayout" Target="../slideLayouts/slideLayout65.xml"/></Relationships>
</file>

<file path=ppt/slideMasters/_rels/slideMaster6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6.xml"/><Relationship Id="rId1" Type="http://schemas.openxmlformats.org/officeDocument/2006/relationships/slideLayout" Target="../slideLayouts/slideLayout66.xml"/></Relationships>
</file>

<file path=ppt/slideMasters/_rels/slideMaster67.xml.rels><?xml version="1.0" encoding="UTF-8" standalone="yes"?>
<Relationships xmlns="http://schemas.openxmlformats.org/package/2006/relationships"><Relationship Id="rId2" Type="http://schemas.openxmlformats.org/officeDocument/2006/relationships/theme" Target="../theme/theme67.xml"/><Relationship Id="rId1" Type="http://schemas.openxmlformats.org/officeDocument/2006/relationships/slideLayout" Target="../slideLayouts/slideLayout67.xml"/></Relationships>
</file>

<file path=ppt/slideMasters/_rels/slideMaster68.xml.rels><?xml version="1.0" encoding="UTF-8" standalone="yes"?>
<Relationships xmlns="http://schemas.openxmlformats.org/package/2006/relationships"><Relationship Id="rId2" Type="http://schemas.openxmlformats.org/officeDocument/2006/relationships/theme" Target="../theme/theme68.xml"/><Relationship Id="rId1" Type="http://schemas.openxmlformats.org/officeDocument/2006/relationships/slideLayout" Target="../slideLayouts/slideLayout68.xml"/></Relationships>
</file>

<file path=ppt/slideMasters/_rels/slideMaster69.xml.rels><?xml version="1.0" encoding="UTF-8" standalone="yes"?>
<Relationships xmlns="http://schemas.openxmlformats.org/package/2006/relationships"><Relationship Id="rId2" Type="http://schemas.openxmlformats.org/officeDocument/2006/relationships/theme" Target="../theme/theme69.xml"/><Relationship Id="rId1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70.xml.rels><?xml version="1.0" encoding="UTF-8" standalone="yes"?>
<Relationships xmlns="http://schemas.openxmlformats.org/package/2006/relationships"><Relationship Id="rId2" Type="http://schemas.openxmlformats.org/officeDocument/2006/relationships/theme" Target="../theme/theme70.xml"/><Relationship Id="rId1" Type="http://schemas.openxmlformats.org/officeDocument/2006/relationships/slideLayout" Target="../slideLayouts/slideLayout70.xml"/></Relationships>
</file>

<file path=ppt/slideMasters/_rels/slideMaster71.xml.rels><?xml version="1.0" encoding="UTF-8" standalone="yes"?>
<Relationships xmlns="http://schemas.openxmlformats.org/package/2006/relationships"><Relationship Id="rId2" Type="http://schemas.openxmlformats.org/officeDocument/2006/relationships/theme" Target="../theme/theme71.xml"/><Relationship Id="rId1" Type="http://schemas.openxmlformats.org/officeDocument/2006/relationships/slideLayout" Target="../slideLayouts/slideLayout71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C78F397-01A7-43BD-B86B-49896CCED6B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ftr" idx="2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51" name="PlaceHolder 2"/>
          <p:cNvSpPr>
            <a:spLocks noGrp="1"/>
          </p:cNvSpPr>
          <p:nvPr>
            <p:ph type="sldNum" idx="2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018F3F5-61F3-4758-BF71-DFFF4990623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dt" idx="3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ftr" idx="3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54" name="PlaceHolder 2"/>
          <p:cNvSpPr>
            <a:spLocks noGrp="1"/>
          </p:cNvSpPr>
          <p:nvPr>
            <p:ph type="sldNum" idx="3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324835B-24A1-4233-A3E4-50B3D90EDBCD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dt" idx="3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ftr" idx="3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9" name="PlaceHolder 4"/>
          <p:cNvSpPr>
            <a:spLocks noGrp="1"/>
          </p:cNvSpPr>
          <p:nvPr>
            <p:ph type="sldNum" idx="3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C99BC09-7785-418A-B32D-C97F6B3A32E3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dt" idx="3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ftr" idx="3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4" name="PlaceHolder 2"/>
          <p:cNvSpPr>
            <a:spLocks noGrp="1"/>
          </p:cNvSpPr>
          <p:nvPr>
            <p:ph type="sldNum" idx="3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C9F6C61-EFAA-4FE4-8777-BC525AE6453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dt" idx="3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ftr" idx="4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67" name="PlaceHolder 2"/>
          <p:cNvSpPr>
            <a:spLocks noGrp="1"/>
          </p:cNvSpPr>
          <p:nvPr>
            <p:ph type="sldNum" idx="4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A4ED0F4-9688-4A95-A812-85803ADF504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dt" idx="4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72" name="PlaceHolder 4"/>
          <p:cNvSpPr>
            <a:spLocks noGrp="1"/>
          </p:cNvSpPr>
          <p:nvPr>
            <p:ph type="ftr" idx="4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3" name="PlaceHolder 5"/>
          <p:cNvSpPr>
            <a:spLocks noGrp="1"/>
          </p:cNvSpPr>
          <p:nvPr>
            <p:ph type="sldNum" idx="4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96DBFDF-050F-492B-B5DE-13326BD480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dt" idx="4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/>
    <p:bodyStyle/>
    <p:otherStyle/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9" name="PlaceHolder 2"/>
          <p:cNvSpPr>
            <a:spLocks noGrp="1"/>
          </p:cNvSpPr>
          <p:nvPr>
            <p:ph type="ftr" idx="4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80" name="PlaceHolder 3"/>
          <p:cNvSpPr>
            <a:spLocks noGrp="1"/>
          </p:cNvSpPr>
          <p:nvPr>
            <p:ph type="sldNum" idx="4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A87B1E0-2994-4916-B1D6-9A67AF52A34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dt" idx="4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/>
    <p:bodyStyle/>
    <p:otherStyle/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ftr" idx="4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84" name="PlaceHolder 2"/>
          <p:cNvSpPr>
            <a:spLocks noGrp="1"/>
          </p:cNvSpPr>
          <p:nvPr>
            <p:ph type="sldNum" idx="5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B6B9DDB-00C5-4E5F-9E95-0D0D35759A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 idx="5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/>
    <p:bodyStyle/>
    <p:otherStyle/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ftr" idx="5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sldNum" idx="5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5FCBA8B-80C3-4626-B200-1F9AF74F10E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5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/>
    <p:bodyStyle/>
    <p:otherStyle/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91" name="PlaceHolder 3"/>
          <p:cNvSpPr>
            <a:spLocks noGrp="1"/>
          </p:cNvSpPr>
          <p:nvPr>
            <p:ph type="ftr" idx="5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2" name="PlaceHolder 4"/>
          <p:cNvSpPr>
            <a:spLocks noGrp="1"/>
          </p:cNvSpPr>
          <p:nvPr>
            <p:ph type="sldNum" idx="5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535517F-657A-4A4A-96C6-01528EE4254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 type="dt" idx="5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sldNum" idx="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31EDAC8-B6D4-47E2-A658-AD80F2D578E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ftr" idx="5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7" name="PlaceHolder 2"/>
          <p:cNvSpPr>
            <a:spLocks noGrp="1"/>
          </p:cNvSpPr>
          <p:nvPr>
            <p:ph type="sldNum" idx="5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68F9706-F81A-4046-8E08-8F8DC162887D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dt" idx="6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/>
    <p:bodyStyle/>
    <p:otherStyle/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0" name="PlaceHolder 2"/>
          <p:cNvSpPr>
            <a:spLocks noGrp="1"/>
          </p:cNvSpPr>
          <p:nvPr>
            <p:ph type="ftr" idx="6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01" name="PlaceHolder 3"/>
          <p:cNvSpPr>
            <a:spLocks noGrp="1"/>
          </p:cNvSpPr>
          <p:nvPr>
            <p:ph type="sldNum" idx="6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706E049-2173-46EB-855B-79A49E242A5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dt" idx="6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/>
    <p:bodyStyle/>
    <p:otherStyle/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07" name="PlaceHolder 4"/>
          <p:cNvSpPr>
            <a:spLocks noGrp="1"/>
          </p:cNvSpPr>
          <p:nvPr>
            <p:ph type="ftr" idx="6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8" name="PlaceHolder 5"/>
          <p:cNvSpPr>
            <a:spLocks noGrp="1"/>
          </p:cNvSpPr>
          <p:nvPr>
            <p:ph type="sldNum" idx="6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991ECCA-C1AF-4B9B-8336-5EAE8C26ACC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6"/>
          <p:cNvSpPr>
            <a:spLocks noGrp="1"/>
          </p:cNvSpPr>
          <p:nvPr>
            <p:ph type="dt" idx="6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/>
    <p:bodyStyle/>
    <p:otherStyle/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ftr" idx="6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14" name="PlaceHolder 2"/>
          <p:cNvSpPr>
            <a:spLocks noGrp="1"/>
          </p:cNvSpPr>
          <p:nvPr>
            <p:ph type="sldNum" idx="6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9E111DA-DCC4-4E28-B455-B22CA814040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dt" idx="6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xStyles>
    <p:titleStyle/>
    <p:bodyStyle/>
    <p:otherStyle/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ftr" idx="7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17" name="PlaceHolder 2"/>
          <p:cNvSpPr>
            <a:spLocks noGrp="1"/>
          </p:cNvSpPr>
          <p:nvPr>
            <p:ph type="sldNum" idx="7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83B2CF6-139F-4A49-ACEA-E415F8B86F02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dt" idx="7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/>
    <p:bodyStyle/>
    <p:otherStyle/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21" name="PlaceHolder 3"/>
          <p:cNvSpPr>
            <a:spLocks noGrp="1"/>
          </p:cNvSpPr>
          <p:nvPr>
            <p:ph type="ftr" idx="7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2" name="PlaceHolder 4"/>
          <p:cNvSpPr>
            <a:spLocks noGrp="1"/>
          </p:cNvSpPr>
          <p:nvPr>
            <p:ph type="sldNum" idx="7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B47341D-AB77-43CE-A814-265CECDAA7D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dt" idx="7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/>
    <p:bodyStyle/>
    <p:otherStyle/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ftr" idx="7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7" name="PlaceHolder 2"/>
          <p:cNvSpPr>
            <a:spLocks noGrp="1"/>
          </p:cNvSpPr>
          <p:nvPr>
            <p:ph type="sldNum" idx="7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6238C43-7453-48CC-A120-EBA519915CE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dt" idx="7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/>
    <p:bodyStyle/>
    <p:otherStyle/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32" name="PlaceHolder 4"/>
          <p:cNvSpPr>
            <a:spLocks noGrp="1"/>
          </p:cNvSpPr>
          <p:nvPr>
            <p:ph type="ftr" idx="7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33" name="PlaceHolder 5"/>
          <p:cNvSpPr>
            <a:spLocks noGrp="1"/>
          </p:cNvSpPr>
          <p:nvPr>
            <p:ph type="sldNum" idx="8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B1DD165-9C16-462F-B5F7-48A80A6A072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6"/>
          <p:cNvSpPr>
            <a:spLocks noGrp="1"/>
          </p:cNvSpPr>
          <p:nvPr>
            <p:ph type="dt" idx="8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/>
    <p:bodyStyle/>
    <p:otherStyle/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9" name="PlaceHolder 2"/>
          <p:cNvSpPr>
            <a:spLocks noGrp="1"/>
          </p:cNvSpPr>
          <p:nvPr>
            <p:ph type="ftr" idx="8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40" name="PlaceHolder 3"/>
          <p:cNvSpPr>
            <a:spLocks noGrp="1"/>
          </p:cNvSpPr>
          <p:nvPr>
            <p:ph type="sldNum" idx="8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45E82FD-CDC8-4C04-B6B8-59B4DCAD25B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dt" idx="8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txStyles>
    <p:titleStyle/>
    <p:bodyStyle/>
    <p:otherStyle/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ftr" idx="8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44" name="PlaceHolder 2"/>
          <p:cNvSpPr>
            <a:spLocks noGrp="1"/>
          </p:cNvSpPr>
          <p:nvPr>
            <p:ph type="sldNum" idx="8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B4BB6EF-4F3B-44C9-B9C1-41942CF08BA3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dt" idx="8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1" name="PlaceHolder 3"/>
          <p:cNvSpPr>
            <a:spLocks noGrp="1"/>
          </p:cNvSpPr>
          <p:nvPr>
            <p:ph type="ftr" idx="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" name="PlaceHolder 4"/>
          <p:cNvSpPr>
            <a:spLocks noGrp="1"/>
          </p:cNvSpPr>
          <p:nvPr>
            <p:ph type="sldNum" idx="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551F6ED-2DA9-4597-BBED-35B13BD60BC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3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ftr" idx="8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47" name="PlaceHolder 2"/>
          <p:cNvSpPr>
            <a:spLocks noGrp="1"/>
          </p:cNvSpPr>
          <p:nvPr>
            <p:ph type="sldNum" idx="8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4F970F7-8408-4246-957D-A1591F07172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dt" idx="9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txStyles>
    <p:titleStyle/>
    <p:bodyStyle/>
    <p:otherStyle/>
  </p:txStyles>
</p:sldMaster>
</file>

<file path=ppt/slideMasters/slideMaster3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51" name="PlaceHolder 3"/>
          <p:cNvSpPr>
            <a:spLocks noGrp="1"/>
          </p:cNvSpPr>
          <p:nvPr>
            <p:ph type="ftr" idx="9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2" name="PlaceHolder 4"/>
          <p:cNvSpPr>
            <a:spLocks noGrp="1"/>
          </p:cNvSpPr>
          <p:nvPr>
            <p:ph type="sldNum" idx="9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95A5C64-FA77-47CD-BA77-F6A312A89B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dt" idx="9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/>
    <p:bodyStyle/>
    <p:otherStyle/>
  </p:txStyles>
</p:sldMaster>
</file>

<file path=ppt/slideMasters/slideMaster3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59" name="PlaceHolder 4"/>
          <p:cNvSpPr>
            <a:spLocks noGrp="1"/>
          </p:cNvSpPr>
          <p:nvPr>
            <p:ph type="ftr" idx="9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60" name="PlaceHolder 5"/>
          <p:cNvSpPr>
            <a:spLocks noGrp="1"/>
          </p:cNvSpPr>
          <p:nvPr>
            <p:ph type="sldNum" idx="9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F8DC4D3-98C6-496C-97CC-15434F11F5A5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6"/>
          <p:cNvSpPr>
            <a:spLocks noGrp="1"/>
          </p:cNvSpPr>
          <p:nvPr>
            <p:ph type="dt" idx="9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xStyles>
    <p:titleStyle/>
    <p:bodyStyle/>
    <p:otherStyle/>
  </p:txStyles>
</p:sldMaster>
</file>

<file path=ppt/slideMasters/slideMaster3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66" name="PlaceHolder 2"/>
          <p:cNvSpPr>
            <a:spLocks noGrp="1"/>
          </p:cNvSpPr>
          <p:nvPr>
            <p:ph type="ftr" idx="9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67" name="PlaceHolder 3"/>
          <p:cNvSpPr>
            <a:spLocks noGrp="1"/>
          </p:cNvSpPr>
          <p:nvPr>
            <p:ph type="sldNum" idx="9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F9F427B-352B-4B8B-BCA6-9EE4B316DDC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dt" idx="9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xStyles>
    <p:titleStyle/>
    <p:bodyStyle/>
    <p:otherStyle/>
  </p:txStyles>
</p:sldMaster>
</file>

<file path=ppt/slideMasters/slideMaster3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ftr" idx="10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71" name="PlaceHolder 2"/>
          <p:cNvSpPr>
            <a:spLocks noGrp="1"/>
          </p:cNvSpPr>
          <p:nvPr>
            <p:ph type="sldNum" idx="10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9D80D94-8EFC-49B4-BECC-224BF95FC976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dt" idx="10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/>
    <p:bodyStyle/>
    <p:otherStyle/>
  </p:txStyles>
</p:sldMaster>
</file>

<file path=ppt/slideMasters/slideMaster3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ftr" idx="10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74" name="PlaceHolder 2"/>
          <p:cNvSpPr>
            <a:spLocks noGrp="1"/>
          </p:cNvSpPr>
          <p:nvPr>
            <p:ph type="sldNum" idx="10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7D42372-9FAF-4720-ABDA-1ED30F01B2A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dt" idx="10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xStyles>
    <p:titleStyle/>
    <p:bodyStyle/>
    <p:otherStyle/>
  </p:txStyles>
</p:sldMaster>
</file>

<file path=ppt/slideMasters/slideMaster3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78" name="PlaceHolder 3"/>
          <p:cNvSpPr>
            <a:spLocks noGrp="1"/>
          </p:cNvSpPr>
          <p:nvPr>
            <p:ph type="ftr" idx="10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9" name="PlaceHolder 4"/>
          <p:cNvSpPr>
            <a:spLocks noGrp="1"/>
          </p:cNvSpPr>
          <p:nvPr>
            <p:ph type="sldNum" idx="10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28B07B0-186C-4870-B7DC-F932A8AC7F8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PlaceHolder 5"/>
          <p:cNvSpPr>
            <a:spLocks noGrp="1"/>
          </p:cNvSpPr>
          <p:nvPr>
            <p:ph type="dt" idx="10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p:txStyles>
    <p:titleStyle/>
    <p:bodyStyle/>
    <p:otherStyle/>
  </p:txStyles>
</p:sldMaster>
</file>

<file path=ppt/slideMasters/slideMaster3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ftr" idx="10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84" name="PlaceHolder 2"/>
          <p:cNvSpPr>
            <a:spLocks noGrp="1"/>
          </p:cNvSpPr>
          <p:nvPr>
            <p:ph type="sldNum" idx="11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0F5C4B5-F5CD-4430-A742-022A8B262BE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dt" idx="11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xStyles>
    <p:titleStyle/>
    <p:bodyStyle/>
    <p:otherStyle/>
  </p:txStyles>
</p:sldMaster>
</file>

<file path=ppt/slideMasters/slideMaster3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87" name="PlaceHolder 2"/>
          <p:cNvSpPr>
            <a:spLocks noGrp="1"/>
          </p:cNvSpPr>
          <p:nvPr>
            <p:ph type="ftr" idx="11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88" name="PlaceHolder 3"/>
          <p:cNvSpPr>
            <a:spLocks noGrp="1"/>
          </p:cNvSpPr>
          <p:nvPr>
            <p:ph type="sldNum" idx="11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4181B01-7AE7-40ED-B151-570200DE59B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 type="dt" idx="11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txStyles>
    <p:titleStyle/>
    <p:bodyStyle/>
    <p:otherStyle/>
  </p:txStyles>
</p:sldMaster>
</file>

<file path=ppt/slideMasters/slideMaster3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94" name="PlaceHolder 4"/>
          <p:cNvSpPr>
            <a:spLocks noGrp="1"/>
          </p:cNvSpPr>
          <p:nvPr>
            <p:ph type="ftr" idx="11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5" name="PlaceHolder 5"/>
          <p:cNvSpPr>
            <a:spLocks noGrp="1"/>
          </p:cNvSpPr>
          <p:nvPr>
            <p:ph type="sldNum" idx="11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E8DB2C0-F588-49D1-8940-C2DF1499564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PlaceHolder 6"/>
          <p:cNvSpPr>
            <a:spLocks noGrp="1"/>
          </p:cNvSpPr>
          <p:nvPr>
            <p:ph type="dt" idx="11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ftr" idx="1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sldNum" idx="1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5C3C85C-CE1E-42EA-8355-A7709E8C6F0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4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ftr" idx="11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1" name="PlaceHolder 2"/>
          <p:cNvSpPr>
            <a:spLocks noGrp="1"/>
          </p:cNvSpPr>
          <p:nvPr>
            <p:ph type="sldNum" idx="11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4890B0A-CC9E-4029-BEC5-B58E2E135DB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dt" idx="12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xStyles>
    <p:titleStyle/>
    <p:bodyStyle/>
    <p:otherStyle/>
  </p:txStyles>
</p:sldMaster>
</file>

<file path=ppt/slideMasters/slideMaster4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ftr" idx="12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04" name="PlaceHolder 2"/>
          <p:cNvSpPr>
            <a:spLocks noGrp="1"/>
          </p:cNvSpPr>
          <p:nvPr>
            <p:ph type="sldNum" idx="12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35098C8-14B5-41E0-AD68-D8037602EC6D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dt" idx="12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</p:sldLayoutIdLst>
  <p:txStyles>
    <p:titleStyle/>
    <p:bodyStyle/>
    <p:otherStyle/>
  </p:txStyles>
</p:sldMaster>
</file>

<file path=ppt/slideMasters/slideMaster4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08" name="PlaceHolder 3"/>
          <p:cNvSpPr>
            <a:spLocks noGrp="1"/>
          </p:cNvSpPr>
          <p:nvPr>
            <p:ph type="ftr" idx="12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9" name="PlaceHolder 4"/>
          <p:cNvSpPr>
            <a:spLocks noGrp="1"/>
          </p:cNvSpPr>
          <p:nvPr>
            <p:ph type="sldNum" idx="12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8EACF13-00E0-4A2B-A4E4-C875AA78B8D2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PlaceHolder 5"/>
          <p:cNvSpPr>
            <a:spLocks noGrp="1"/>
          </p:cNvSpPr>
          <p:nvPr>
            <p:ph type="dt" idx="12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xStyles>
    <p:titleStyle/>
    <p:bodyStyle/>
    <p:otherStyle/>
  </p:txStyles>
</p:sldMaster>
</file>

<file path=ppt/slideMasters/slideMaster4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ftr" idx="12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14" name="PlaceHolder 2"/>
          <p:cNvSpPr>
            <a:spLocks noGrp="1"/>
          </p:cNvSpPr>
          <p:nvPr>
            <p:ph type="sldNum" idx="12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06422AB-602C-4B92-8F2D-776F1D0EA1D6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3"/>
          <p:cNvSpPr>
            <a:spLocks noGrp="1"/>
          </p:cNvSpPr>
          <p:nvPr>
            <p:ph type="dt" idx="12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txStyles>
    <p:titleStyle/>
    <p:bodyStyle/>
    <p:otherStyle/>
  </p:txStyles>
</p:sldMaster>
</file>

<file path=ppt/slideMasters/slideMaster4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ftr" idx="13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17" name="PlaceHolder 2"/>
          <p:cNvSpPr>
            <a:spLocks noGrp="1"/>
          </p:cNvSpPr>
          <p:nvPr>
            <p:ph type="sldNum" idx="13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F04B2FD-5BDD-4030-8697-E4326C9EF37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dt" idx="13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</p:sldLayoutIdLst>
  <p:txStyles>
    <p:titleStyle/>
    <p:bodyStyle/>
    <p:otherStyle/>
  </p:txStyles>
</p:sldMaster>
</file>

<file path=ppt/slideMasters/slideMaster4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ftr" idx="13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20" name="PlaceHolder 2"/>
          <p:cNvSpPr>
            <a:spLocks noGrp="1"/>
          </p:cNvSpPr>
          <p:nvPr>
            <p:ph type="sldNum" idx="13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8EF7F4E-83A2-4778-839D-0EBBA7D187B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dt" idx="13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</p:sldLayoutIdLst>
  <p:txStyles>
    <p:titleStyle/>
    <p:bodyStyle/>
    <p:otherStyle/>
  </p:txStyles>
</p:sldMaster>
</file>

<file path=ppt/slideMasters/slideMaster4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24" name="PlaceHolder 3"/>
          <p:cNvSpPr>
            <a:spLocks noGrp="1"/>
          </p:cNvSpPr>
          <p:nvPr>
            <p:ph type="ftr" idx="13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25" name="PlaceHolder 4"/>
          <p:cNvSpPr>
            <a:spLocks noGrp="1"/>
          </p:cNvSpPr>
          <p:nvPr>
            <p:ph type="sldNum" idx="13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6AACF9D-05A1-4E62-A775-FA7C042B94E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PlaceHolder 5"/>
          <p:cNvSpPr>
            <a:spLocks noGrp="1"/>
          </p:cNvSpPr>
          <p:nvPr>
            <p:ph type="dt" idx="13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</p:sldLayoutIdLst>
  <p:txStyles>
    <p:titleStyle/>
    <p:bodyStyle/>
    <p:otherStyle/>
  </p:txStyles>
</p:sldMaster>
</file>

<file path=ppt/slideMasters/slideMaster4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ftr" idx="13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30" name="PlaceHolder 2"/>
          <p:cNvSpPr>
            <a:spLocks noGrp="1"/>
          </p:cNvSpPr>
          <p:nvPr>
            <p:ph type="sldNum" idx="14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809B225-98A7-4182-9426-6AFB92EA4F3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PlaceHolder 3"/>
          <p:cNvSpPr>
            <a:spLocks noGrp="1"/>
          </p:cNvSpPr>
          <p:nvPr>
            <p:ph type="dt" idx="14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/>
    <p:bodyStyle/>
    <p:otherStyle/>
  </p:txStyles>
</p:sldMaster>
</file>

<file path=ppt/slideMasters/slideMaster4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3" name="PlaceHolder 2"/>
          <p:cNvSpPr>
            <a:spLocks noGrp="1"/>
          </p:cNvSpPr>
          <p:nvPr>
            <p:ph type="ftr" idx="14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34" name="PlaceHolder 3"/>
          <p:cNvSpPr>
            <a:spLocks noGrp="1"/>
          </p:cNvSpPr>
          <p:nvPr>
            <p:ph type="sldNum" idx="14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141C242-4645-4837-A7C3-010A746BAF9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PlaceHolder 4"/>
          <p:cNvSpPr>
            <a:spLocks noGrp="1"/>
          </p:cNvSpPr>
          <p:nvPr>
            <p:ph type="dt" idx="14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xStyles>
    <p:titleStyle/>
    <p:bodyStyle/>
    <p:otherStyle/>
  </p:txStyles>
</p:sldMaster>
</file>

<file path=ppt/slideMasters/slideMaster4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39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40" name="PlaceHolder 4"/>
          <p:cNvSpPr>
            <a:spLocks noGrp="1"/>
          </p:cNvSpPr>
          <p:nvPr>
            <p:ph type="ftr" idx="14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41" name="PlaceHolder 5"/>
          <p:cNvSpPr>
            <a:spLocks noGrp="1"/>
          </p:cNvSpPr>
          <p:nvPr>
            <p:ph type="sldNum" idx="14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364210B-717E-49A1-AA90-4172B5C343B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PlaceHolder 6"/>
          <p:cNvSpPr>
            <a:spLocks noGrp="1"/>
          </p:cNvSpPr>
          <p:nvPr>
            <p:ph type="dt" idx="14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ftr" idx="1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1" name="PlaceHolder 3"/>
          <p:cNvSpPr>
            <a:spLocks noGrp="1"/>
          </p:cNvSpPr>
          <p:nvPr>
            <p:ph type="sldNum" idx="1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FCB7D14-F5E5-40DB-936F-E07196C85DC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dt" idx="1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5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ftr" idx="14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47" name="PlaceHolder 2"/>
          <p:cNvSpPr>
            <a:spLocks noGrp="1"/>
          </p:cNvSpPr>
          <p:nvPr>
            <p:ph type="sldNum" idx="14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631FC12-8392-41B6-B92B-3F544DC8A5F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PlaceHolder 3"/>
          <p:cNvSpPr>
            <a:spLocks noGrp="1"/>
          </p:cNvSpPr>
          <p:nvPr>
            <p:ph type="dt" idx="15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</p:sldLayoutIdLst>
  <p:txStyles>
    <p:titleStyle/>
    <p:bodyStyle/>
    <p:otherStyle/>
  </p:txStyles>
</p:sldMaster>
</file>

<file path=ppt/slideMasters/slideMaster5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ftr" idx="15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50" name="PlaceHolder 2"/>
          <p:cNvSpPr>
            <a:spLocks noGrp="1"/>
          </p:cNvSpPr>
          <p:nvPr>
            <p:ph type="sldNum" idx="15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A25DA8C-5DF0-4138-B39F-2D33988A40D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 type="dt" idx="15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</p:sldLayoutIdLst>
  <p:txStyles>
    <p:titleStyle/>
    <p:bodyStyle/>
    <p:otherStyle/>
  </p:txStyles>
</p:sldMaster>
</file>

<file path=ppt/slideMasters/slideMaster5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54" name="PlaceHolder 3"/>
          <p:cNvSpPr>
            <a:spLocks noGrp="1"/>
          </p:cNvSpPr>
          <p:nvPr>
            <p:ph type="ftr" idx="15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55" name="PlaceHolder 4"/>
          <p:cNvSpPr>
            <a:spLocks noGrp="1"/>
          </p:cNvSpPr>
          <p:nvPr>
            <p:ph type="sldNum" idx="15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C2DC1A5-4E2D-4672-B52A-485C395CE90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PlaceHolder 5"/>
          <p:cNvSpPr>
            <a:spLocks noGrp="1"/>
          </p:cNvSpPr>
          <p:nvPr>
            <p:ph type="dt" idx="15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xStyles>
    <p:titleStyle/>
    <p:bodyStyle/>
    <p:otherStyle/>
  </p:txStyles>
</p:sldMaster>
</file>

<file path=ppt/slideMasters/slideMaster5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ftr" idx="15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0" name="PlaceHolder 2"/>
          <p:cNvSpPr>
            <a:spLocks noGrp="1"/>
          </p:cNvSpPr>
          <p:nvPr>
            <p:ph type="sldNum" idx="15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7413B7E-1BD0-44F3-A05D-7C41DFEDB30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PlaceHolder 3"/>
          <p:cNvSpPr>
            <a:spLocks noGrp="1"/>
          </p:cNvSpPr>
          <p:nvPr>
            <p:ph type="dt" idx="15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</p:sldLayoutIdLst>
  <p:txStyles>
    <p:titleStyle/>
    <p:bodyStyle/>
    <p:otherStyle/>
  </p:txStyles>
</p:sldMaster>
</file>

<file path=ppt/slideMasters/slideMaster5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6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64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65" name="PlaceHolder 4"/>
          <p:cNvSpPr>
            <a:spLocks noGrp="1"/>
          </p:cNvSpPr>
          <p:nvPr>
            <p:ph type="ftr" idx="16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6" name="PlaceHolder 5"/>
          <p:cNvSpPr>
            <a:spLocks noGrp="1"/>
          </p:cNvSpPr>
          <p:nvPr>
            <p:ph type="sldNum" idx="16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237CBD8-95FB-455B-9389-79B3AC14C8A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PlaceHolder 6"/>
          <p:cNvSpPr>
            <a:spLocks noGrp="1"/>
          </p:cNvSpPr>
          <p:nvPr>
            <p:ph type="dt" idx="16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</p:sldLayoutIdLst>
  <p:txStyles>
    <p:titleStyle/>
    <p:bodyStyle/>
    <p:otherStyle/>
  </p:txStyles>
</p:sldMaster>
</file>

<file path=ppt/slideMasters/slideMaster5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72" name="PlaceHolder 2"/>
          <p:cNvSpPr>
            <a:spLocks noGrp="1"/>
          </p:cNvSpPr>
          <p:nvPr>
            <p:ph type="ftr" idx="16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73" name="PlaceHolder 3"/>
          <p:cNvSpPr>
            <a:spLocks noGrp="1"/>
          </p:cNvSpPr>
          <p:nvPr>
            <p:ph type="sldNum" idx="16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20D6AD9-A959-424B-B10B-3E680B73873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PlaceHolder 4"/>
          <p:cNvSpPr>
            <a:spLocks noGrp="1"/>
          </p:cNvSpPr>
          <p:nvPr>
            <p:ph type="dt" idx="16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</p:sldLayoutIdLst>
  <p:txStyles>
    <p:titleStyle/>
    <p:bodyStyle/>
    <p:otherStyle/>
  </p:txStyles>
</p:sldMaster>
</file>

<file path=ppt/slideMasters/slideMaster5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ftr" idx="16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77" name="PlaceHolder 2"/>
          <p:cNvSpPr>
            <a:spLocks noGrp="1"/>
          </p:cNvSpPr>
          <p:nvPr>
            <p:ph type="sldNum" idx="16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02092B0-32EC-4C04-9FF9-85F3A7758A0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PlaceHolder 3"/>
          <p:cNvSpPr>
            <a:spLocks noGrp="1"/>
          </p:cNvSpPr>
          <p:nvPr>
            <p:ph type="dt" idx="16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</p:sldLayoutIdLst>
  <p:txStyles>
    <p:titleStyle/>
    <p:bodyStyle/>
    <p:otherStyle/>
  </p:txStyles>
</p:sldMaster>
</file>

<file path=ppt/slideMasters/slideMaster5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PlaceHolder 1"/>
          <p:cNvSpPr>
            <a:spLocks noGrp="1"/>
          </p:cNvSpPr>
          <p:nvPr>
            <p:ph type="ftr" idx="16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80" name="PlaceHolder 2"/>
          <p:cNvSpPr>
            <a:spLocks noGrp="1"/>
          </p:cNvSpPr>
          <p:nvPr>
            <p:ph type="sldNum" idx="17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344A731-1A29-4EA0-92DE-B4903D00441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PlaceHolder 3"/>
          <p:cNvSpPr>
            <a:spLocks noGrp="1"/>
          </p:cNvSpPr>
          <p:nvPr>
            <p:ph type="dt" idx="17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</p:sldLayoutIdLst>
  <p:txStyles>
    <p:titleStyle/>
    <p:bodyStyle/>
    <p:otherStyle/>
  </p:txStyles>
</p:sldMaster>
</file>

<file path=ppt/slideMasters/slideMaster5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8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84" name="PlaceHolder 3"/>
          <p:cNvSpPr>
            <a:spLocks noGrp="1"/>
          </p:cNvSpPr>
          <p:nvPr>
            <p:ph type="ftr" idx="17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85" name="PlaceHolder 4"/>
          <p:cNvSpPr>
            <a:spLocks noGrp="1"/>
          </p:cNvSpPr>
          <p:nvPr>
            <p:ph type="sldNum" idx="17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DF8F716-90D2-481D-AE2C-4DC757D20D3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PlaceHolder 5"/>
          <p:cNvSpPr>
            <a:spLocks noGrp="1"/>
          </p:cNvSpPr>
          <p:nvPr>
            <p:ph type="dt" idx="17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</p:sldLayoutIdLst>
  <p:txStyles>
    <p:titleStyle/>
    <p:bodyStyle/>
    <p:otherStyle/>
  </p:txStyles>
</p:sldMaster>
</file>

<file path=ppt/slideMasters/slideMaster5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ftr" idx="17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90" name="PlaceHolder 2"/>
          <p:cNvSpPr>
            <a:spLocks noGrp="1"/>
          </p:cNvSpPr>
          <p:nvPr>
            <p:ph type="sldNum" idx="17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5E40A9B-D2DF-4996-8C35-DEDE24D32FA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PlaceHolder 3"/>
          <p:cNvSpPr>
            <a:spLocks noGrp="1"/>
          </p:cNvSpPr>
          <p:nvPr>
            <p:ph type="dt" idx="17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7" name="PlaceHolder 4"/>
          <p:cNvSpPr>
            <a:spLocks noGrp="1"/>
          </p:cNvSpPr>
          <p:nvPr>
            <p:ph type="ftr" idx="1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8" name="PlaceHolder 5"/>
          <p:cNvSpPr>
            <a:spLocks noGrp="1"/>
          </p:cNvSpPr>
          <p:nvPr>
            <p:ph type="sldNum" idx="1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996EEB5-D262-4B5E-90D8-1594EA9F447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dt" idx="1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6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3" name="PlaceHolder 2"/>
          <p:cNvSpPr>
            <a:spLocks noGrp="1"/>
          </p:cNvSpPr>
          <p:nvPr>
            <p:ph type="ftr" idx="17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94" name="PlaceHolder 3"/>
          <p:cNvSpPr>
            <a:spLocks noGrp="1"/>
          </p:cNvSpPr>
          <p:nvPr>
            <p:ph type="sldNum" idx="17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944C1A1-78FB-4CA5-8376-1446A15D8E8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PlaceHolder 4"/>
          <p:cNvSpPr>
            <a:spLocks noGrp="1"/>
          </p:cNvSpPr>
          <p:nvPr>
            <p:ph type="dt" idx="18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</p:sldLayoutIdLst>
  <p:txStyles>
    <p:titleStyle/>
    <p:bodyStyle/>
    <p:otherStyle/>
  </p:txStyles>
</p:sldMaster>
</file>

<file path=ppt/slideMasters/slideMaster6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99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00" name="PlaceHolder 4"/>
          <p:cNvSpPr>
            <a:spLocks noGrp="1"/>
          </p:cNvSpPr>
          <p:nvPr>
            <p:ph type="ftr" idx="18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1" name="PlaceHolder 5"/>
          <p:cNvSpPr>
            <a:spLocks noGrp="1"/>
          </p:cNvSpPr>
          <p:nvPr>
            <p:ph type="sldNum" idx="18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DD147FB-7FF1-4249-A62D-E1B98DB61425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PlaceHolder 6"/>
          <p:cNvSpPr>
            <a:spLocks noGrp="1"/>
          </p:cNvSpPr>
          <p:nvPr>
            <p:ph type="dt" idx="18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</p:sldLayoutIdLst>
  <p:txStyles>
    <p:titleStyle/>
    <p:bodyStyle/>
    <p:otherStyle/>
  </p:txStyles>
</p:sldMaster>
</file>

<file path=ppt/slideMasters/slideMaster6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ftr" idx="18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7" name="PlaceHolder 2"/>
          <p:cNvSpPr>
            <a:spLocks noGrp="1"/>
          </p:cNvSpPr>
          <p:nvPr>
            <p:ph type="sldNum" idx="18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FEDA705-1211-468B-A186-4589B18CED7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PlaceHolder 3"/>
          <p:cNvSpPr>
            <a:spLocks noGrp="1"/>
          </p:cNvSpPr>
          <p:nvPr>
            <p:ph type="dt" idx="18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</p:sldLayoutIdLst>
  <p:txStyles>
    <p:titleStyle/>
    <p:bodyStyle/>
    <p:otherStyle/>
  </p:txStyles>
</p:sldMaster>
</file>

<file path=ppt/slideMasters/slideMaster6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ftr" idx="18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10" name="PlaceHolder 2"/>
          <p:cNvSpPr>
            <a:spLocks noGrp="1"/>
          </p:cNvSpPr>
          <p:nvPr>
            <p:ph type="sldNum" idx="18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FB3035F-7740-49F4-BC36-BEACE21D29C2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PlaceHolder 3"/>
          <p:cNvSpPr>
            <a:spLocks noGrp="1"/>
          </p:cNvSpPr>
          <p:nvPr>
            <p:ph type="dt" idx="18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</p:sldLayoutIdLst>
  <p:txStyles>
    <p:titleStyle/>
    <p:bodyStyle/>
    <p:otherStyle/>
  </p:txStyles>
</p:sldMaster>
</file>

<file path=ppt/slideMasters/slideMaster6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14" name="PlaceHolder 3"/>
          <p:cNvSpPr>
            <a:spLocks noGrp="1"/>
          </p:cNvSpPr>
          <p:nvPr>
            <p:ph type="ftr" idx="19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15" name="PlaceHolder 4"/>
          <p:cNvSpPr>
            <a:spLocks noGrp="1"/>
          </p:cNvSpPr>
          <p:nvPr>
            <p:ph type="sldNum" idx="19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37AAC88-B289-45C3-873F-1A1BCB18B03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PlaceHolder 5"/>
          <p:cNvSpPr>
            <a:spLocks noGrp="1"/>
          </p:cNvSpPr>
          <p:nvPr>
            <p:ph type="dt" idx="19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</p:sldLayoutIdLst>
  <p:txStyles>
    <p:titleStyle/>
    <p:bodyStyle/>
    <p:otherStyle/>
  </p:txStyles>
</p:sldMaster>
</file>

<file path=ppt/slideMasters/slideMaster6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ftr" idx="19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20" name="PlaceHolder 2"/>
          <p:cNvSpPr>
            <a:spLocks noGrp="1"/>
          </p:cNvSpPr>
          <p:nvPr>
            <p:ph type="sldNum" idx="19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99BA017-762A-4A76-A15D-AD3B3313B1E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PlaceHolder 3"/>
          <p:cNvSpPr>
            <a:spLocks noGrp="1"/>
          </p:cNvSpPr>
          <p:nvPr>
            <p:ph type="dt" idx="19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txStyles>
    <p:titleStyle/>
    <p:bodyStyle/>
    <p:otherStyle/>
  </p:txStyles>
</p:sldMaster>
</file>

<file path=ppt/slideMasters/slideMaster6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2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24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25" name="PlaceHolder 4"/>
          <p:cNvSpPr>
            <a:spLocks noGrp="1"/>
          </p:cNvSpPr>
          <p:nvPr>
            <p:ph type="ftr" idx="19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26" name="PlaceHolder 5"/>
          <p:cNvSpPr>
            <a:spLocks noGrp="1"/>
          </p:cNvSpPr>
          <p:nvPr>
            <p:ph type="sldNum" idx="19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7B9C3AB-E04A-4431-9DD7-BF77DBB1D41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PlaceHolder 6"/>
          <p:cNvSpPr>
            <a:spLocks noGrp="1"/>
          </p:cNvSpPr>
          <p:nvPr>
            <p:ph type="dt" idx="19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</p:sldLayoutIdLst>
  <p:txStyles>
    <p:titleStyle/>
    <p:bodyStyle/>
    <p:otherStyle/>
  </p:txStyles>
</p:sldMaster>
</file>

<file path=ppt/slideMasters/slideMaster6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ftr" idx="19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2" name="PlaceHolder 2"/>
          <p:cNvSpPr>
            <a:spLocks noGrp="1"/>
          </p:cNvSpPr>
          <p:nvPr>
            <p:ph type="sldNum" idx="20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B61BECC-6199-4AF1-AD9B-39AE6CF29A4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PlaceHolder 3"/>
          <p:cNvSpPr>
            <a:spLocks noGrp="1"/>
          </p:cNvSpPr>
          <p:nvPr>
            <p:ph type="dt" idx="20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</p:sldLayoutIdLst>
  <p:txStyles>
    <p:titleStyle/>
    <p:bodyStyle/>
    <p:otherStyle/>
  </p:txStyles>
</p:sldMaster>
</file>

<file path=ppt/slideMasters/slideMaster6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35" name="PlaceHolder 2"/>
          <p:cNvSpPr>
            <a:spLocks noGrp="1"/>
          </p:cNvSpPr>
          <p:nvPr>
            <p:ph type="ftr" idx="20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6" name="PlaceHolder 3"/>
          <p:cNvSpPr>
            <a:spLocks noGrp="1"/>
          </p:cNvSpPr>
          <p:nvPr>
            <p:ph type="sldNum" idx="20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F11D20A-49B2-451F-AF88-2CE83772E90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PlaceHolder 4"/>
          <p:cNvSpPr>
            <a:spLocks noGrp="1"/>
          </p:cNvSpPr>
          <p:nvPr>
            <p:ph type="dt" idx="20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</p:sldLayoutIdLst>
  <p:txStyles>
    <p:titleStyle/>
    <p:bodyStyle/>
    <p:otherStyle/>
  </p:txStyles>
</p:sldMaster>
</file>

<file path=ppt/slideMasters/slideMaster6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ftr" idx="20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0" name="PlaceHolder 2"/>
          <p:cNvSpPr>
            <a:spLocks noGrp="1"/>
          </p:cNvSpPr>
          <p:nvPr>
            <p:ph type="sldNum" idx="20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3E89B2A-4152-41C4-9173-6B0A2F26DCB5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PlaceHolder 3"/>
          <p:cNvSpPr>
            <a:spLocks noGrp="1"/>
          </p:cNvSpPr>
          <p:nvPr>
            <p:ph type="dt" idx="20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ftr" idx="1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" name="PlaceHolder 2"/>
          <p:cNvSpPr>
            <a:spLocks noGrp="1"/>
          </p:cNvSpPr>
          <p:nvPr>
            <p:ph type="sldNum" idx="2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68F6FBF-1DE6-4E07-B06A-44A66DA619A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2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7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ftr" idx="20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3" name="PlaceHolder 2"/>
          <p:cNvSpPr>
            <a:spLocks noGrp="1"/>
          </p:cNvSpPr>
          <p:nvPr>
            <p:ph type="sldNum" idx="20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8EADBA7-25CC-4CF3-8581-59860C62104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PlaceHolder 3"/>
          <p:cNvSpPr>
            <a:spLocks noGrp="1"/>
          </p:cNvSpPr>
          <p:nvPr>
            <p:ph type="dt" idx="21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</p:sldLayoutIdLst>
  <p:txStyles>
    <p:titleStyle/>
    <p:bodyStyle/>
    <p:otherStyle/>
  </p:txStyles>
</p:sldMaster>
</file>

<file path=ppt/slideMasters/slideMaster7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ftr" idx="21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6" name="PlaceHolder 2"/>
          <p:cNvSpPr>
            <a:spLocks noGrp="1"/>
          </p:cNvSpPr>
          <p:nvPr>
            <p:ph type="sldNum" idx="21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95D4055-8276-4AE7-A2EE-04B9F524765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PlaceHolder 3"/>
          <p:cNvSpPr>
            <a:spLocks noGrp="1"/>
          </p:cNvSpPr>
          <p:nvPr>
            <p:ph type="dt" idx="21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9" name="PlaceHolder 4"/>
          <p:cNvSpPr>
            <a:spLocks noGrp="1"/>
          </p:cNvSpPr>
          <p:nvPr>
            <p:ph type="ftr" idx="2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5"/>
          <p:cNvSpPr>
            <a:spLocks noGrp="1"/>
          </p:cNvSpPr>
          <p:nvPr>
            <p:ph type="sldNum" idx="2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C69A44C-D085-4440-81ED-D532676C90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dt" idx="2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6" name="PlaceHolder 2"/>
          <p:cNvSpPr>
            <a:spLocks noGrp="1"/>
          </p:cNvSpPr>
          <p:nvPr>
            <p:ph type="ftr" idx="2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sldNum" idx="2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6836A41-4FF2-414D-9547-6C339ED31DE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dt" idx="2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548640" y="506520"/>
            <a:ext cx="5823000" cy="1011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9" name="Picture 6"/>
          <p:cNvPicPr/>
          <p:nvPr/>
        </p:nvPicPr>
        <p:blipFill>
          <a:blip r:embed="rId2" cstate="print"/>
          <a:stretch/>
        </p:blipFill>
        <p:spPr>
          <a:xfrm>
            <a:off x="0" y="0"/>
            <a:ext cx="6858000" cy="9906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0" name="object 2"/>
          <p:cNvSpPr/>
          <p:nvPr/>
        </p:nvSpPr>
        <p:spPr>
          <a:xfrm>
            <a:off x="1025640" y="360000"/>
            <a:ext cx="5450040" cy="82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algn="ctr" defTabSz="914400">
              <a:lnSpc>
                <a:spcPct val="100000"/>
              </a:lnSpc>
              <a:spcBef>
                <a:spcPts val="99"/>
              </a:spcBef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51" name="Таблица 6"/>
          <p:cNvGraphicFramePr/>
          <p:nvPr>
            <p:extLst>
              <p:ext uri="{D42A27DB-BD31-4B8C-83A1-F6EECF244321}">
                <p14:modId xmlns:p14="http://schemas.microsoft.com/office/powerpoint/2010/main" val="2238692123"/>
              </p:ext>
            </p:extLst>
          </p:nvPr>
        </p:nvGraphicFramePr>
        <p:xfrm>
          <a:off x="476672" y="1568624"/>
          <a:ext cx="6181528" cy="7921812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554623"/>
                <a:gridCol w="1749633"/>
                <a:gridCol w="3877272"/>
              </a:tblGrid>
              <a:tr h="435745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sz="1400" u="none" strike="noStrike" dirty="0" err="1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400" u="none" strike="noStrike" dirty="0" err="1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Дата и время мероприятия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Название мероприятия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1712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Благотворительный концерт ко Дню матери </a:t>
                      </a: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4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3 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algn="ctr">
                        <a:lnSpc>
                          <a:spcPct val="115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РО «Знание» Онлайн-лекция « Культурный диалог: просто о прекрасном»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40">
                <a:tc>
                  <a:txBody>
                    <a:bodyPr/>
                    <a:lstStyle/>
                    <a:p>
                      <a:pPr marL="18036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1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5 декабря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algn="ctr">
                        <a:lnSpc>
                          <a:spcPct val="115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Плетение сетей, сбор средств и необходимых вещей для участников СВО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80">
                <a:tc>
                  <a:txBody>
                    <a:bodyPr/>
                    <a:lstStyle/>
                    <a:p>
                      <a:pPr marL="18036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1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9 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Курсы мобильной грамотности</a:t>
                      </a:r>
                      <a:endParaRPr lang="ru-RU" sz="1400" b="1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8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11 декабря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Изготовление </a:t>
                      </a:r>
                      <a:r>
                        <a:rPr lang="ru-RU" sz="1400" b="0" u="none" strike="noStrike" dirty="0" err="1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чебурашек</a:t>
                      </a: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-оберегов для бойцов СВО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12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15 декабря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Лекция на тему «Не говори никогда никому»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12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17 </a:t>
                      </a: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Спектакль любительского объединение «Лукоморье» в реабилитационном центре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12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18 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Онлайн лекция</a:t>
                      </a:r>
                      <a:r>
                        <a:rPr lang="ru-RU" sz="1400" u="none" strike="noStrike" baseline="0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ФП «Здоровое долголетие»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8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22 </a:t>
                      </a: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Связь поколений «Новогодняя игрушка как символ года 2026»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236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25 </a:t>
                      </a: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Девичьи посиделки. Мастер-класс по изготовлению новогодней игрушки</a:t>
                      </a:r>
                      <a:endParaRPr lang="ru-RU" sz="1400" b="1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29 </a:t>
                      </a: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Предпраздничное чаепитие</a:t>
                      </a:r>
                      <a:endParaRPr lang="ru-RU" sz="1400" u="none" strike="noStrike" dirty="0" smtClean="0"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Новогодний карнавал в фойе кинотеатра «Мир»</a:t>
                      </a:r>
                      <a:endParaRPr lang="ru-RU" sz="1400" b="1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2" name="Прямоугольник 351"/>
          <p:cNvSpPr/>
          <p:nvPr/>
        </p:nvSpPr>
        <p:spPr>
          <a:xfrm>
            <a:off x="1124744" y="180360"/>
            <a:ext cx="5544616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u="none" strike="noStrike" dirty="0" smtClean="0">
                <a:solidFill>
                  <a:srgbClr val="3465A4"/>
                </a:solidFill>
                <a:effectLst/>
                <a:uFillTx/>
                <a:latin typeface="Times New Roman"/>
              </a:rPr>
              <a:t>Центр общения старшего поколения</a:t>
            </a:r>
            <a:endParaRPr lang="ru-RU" sz="2000" b="0" u="none" strike="noStrike" dirty="0" smtClean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1" u="none" strike="noStrike" dirty="0" smtClean="0">
                <a:solidFill>
                  <a:srgbClr val="3465A4"/>
                </a:solidFill>
                <a:effectLst/>
                <a:uFillTx/>
                <a:latin typeface="Times New Roman"/>
              </a:rPr>
              <a:t>План работы на декабрь 2025 года</a:t>
            </a:r>
            <a:endParaRPr lang="ru-RU" sz="1600" b="0" u="none" strike="noStrike" dirty="0" smtClean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1" u="none" strike="noStrike" dirty="0" smtClean="0">
                <a:solidFill>
                  <a:srgbClr val="3465A4"/>
                </a:solidFill>
                <a:effectLst/>
                <a:uFillTx/>
                <a:latin typeface="Times New Roman"/>
              </a:rPr>
              <a:t>Место проведения: </a:t>
            </a:r>
            <a:r>
              <a:rPr lang="ru-RU" sz="1600" b="1" dirty="0">
                <a:solidFill>
                  <a:srgbClr val="3465A4"/>
                </a:solidFill>
                <a:latin typeface="Times New Roman"/>
                <a:ea typeface="Microsoft YaHei"/>
              </a:rPr>
              <a:t>г. Поронайск, ул. Комсомольская, д. 10</a:t>
            </a:r>
            <a:endParaRPr lang="ru-RU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857</TotalTime>
  <Words>170</Words>
  <Application>Microsoft Office PowerPoint</Application>
  <PresentationFormat>Лист A4 (210x297 мм)</PresentationFormat>
  <Paragraphs>42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71</vt:i4>
      </vt:variant>
      <vt:variant>
        <vt:lpstr>Заголовки слайдов</vt:lpstr>
      </vt:variant>
      <vt:variant>
        <vt:i4>1</vt:i4>
      </vt:variant>
    </vt:vector>
  </HeadingPairs>
  <TitlesOfParts>
    <vt:vector size="72" baseType="lpstr"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Багнюкова Светлана Григорьевна</dc:creator>
  <cp:lastModifiedBy>Зотова Евгения Александровна</cp:lastModifiedBy>
  <cp:revision>128</cp:revision>
  <cp:lastPrinted>2025-06-19T12:53:25Z</cp:lastPrinted>
  <dcterms:created xsi:type="dcterms:W3CDTF">2023-03-03T00:10:32Z</dcterms:created>
  <dcterms:modified xsi:type="dcterms:W3CDTF">2025-11-26T00:56:18Z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r8>1</vt:r8>
  </property>
</Properties>
</file>