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Masters/slideMaster37.xml" ContentType="application/vnd.openxmlformats-officedocument.presentationml.slideMaster+xml"/>
  <Override PartName="/ppt/slideMasters/slideMaster38.xml" ContentType="application/vnd.openxmlformats-officedocument.presentationml.slideMaster+xml"/>
  <Override PartName="/ppt/slideMasters/slideMaster39.xml" ContentType="application/vnd.openxmlformats-officedocument.presentationml.slideMaster+xml"/>
  <Override PartName="/ppt/slideMasters/slideMaster40.xml" ContentType="application/vnd.openxmlformats-officedocument.presentationml.slideMaster+xml"/>
  <Override PartName="/ppt/slideMasters/slideMaster41.xml" ContentType="application/vnd.openxmlformats-officedocument.presentationml.slideMaster+xml"/>
  <Override PartName="/ppt/slideMasters/slideMaster42.xml" ContentType="application/vnd.openxmlformats-officedocument.presentationml.slideMaster+xml"/>
  <Override PartName="/ppt/slideMasters/slideMaster43.xml" ContentType="application/vnd.openxmlformats-officedocument.presentationml.slideMaster+xml"/>
  <Override PartName="/ppt/slideMasters/slideMaster44.xml" ContentType="application/vnd.openxmlformats-officedocument.presentationml.slideMaster+xml"/>
  <Override PartName="/ppt/slideMasters/slideMaster45.xml" ContentType="application/vnd.openxmlformats-officedocument.presentationml.slideMaster+xml"/>
  <Override PartName="/ppt/slideMasters/slideMaster46.xml" ContentType="application/vnd.openxmlformats-officedocument.presentationml.slideMaster+xml"/>
  <Override PartName="/ppt/slideMasters/slideMaster47.xml" ContentType="application/vnd.openxmlformats-officedocument.presentationml.slideMaster+xml"/>
  <Override PartName="/ppt/slideMasters/slideMaster48.xml" ContentType="application/vnd.openxmlformats-officedocument.presentationml.slideMaster+xml"/>
  <Override PartName="/ppt/slideMasters/_rels/slideMaster40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4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4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43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44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45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46.xml.rels" ContentType="application/vnd.openxmlformats-package.relationships+xml"/>
  <Override PartName="/ppt/slideMasters/_rels/slideMaster25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47.xml.rels" ContentType="application/vnd.openxmlformats-package.relationships+xml"/>
  <Override PartName="/ppt/slideMasters/_rels/slideMaster26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48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18.xml.rels" ContentType="application/vnd.openxmlformats-package.relationships+xml"/>
  <Override PartName="/ppt/slideMasters/_rels/slideMaster19.xml.rels" ContentType="application/vnd.openxmlformats-package.relationships+xml"/>
  <Override PartName="/ppt/slideMasters/_rels/slideMaster27.xml.rels" ContentType="application/vnd.openxmlformats-package.relationships+xml"/>
  <Override PartName="/ppt/slideMasters/_rels/slideMaster28.xml.rels" ContentType="application/vnd.openxmlformats-package.relationships+xml"/>
  <Override PartName="/ppt/slideMasters/_rels/slideMaster29.xml.rels" ContentType="application/vnd.openxmlformats-package.relationships+xml"/>
  <Override PartName="/ppt/slideMasters/_rels/slideMaster30.xml.rels" ContentType="application/vnd.openxmlformats-package.relationships+xml"/>
  <Override PartName="/ppt/slideMasters/_rels/slideMaster31.xml.rels" ContentType="application/vnd.openxmlformats-package.relationships+xml"/>
  <Override PartName="/ppt/slideMasters/_rels/slideMaster32.xml.rels" ContentType="application/vnd.openxmlformats-package.relationships+xml"/>
  <Override PartName="/ppt/slideMasters/_rels/slideMaster33.xml.rels" ContentType="application/vnd.openxmlformats-package.relationships+xml"/>
  <Override PartName="/ppt/slideMasters/_rels/slideMaster34.xml.rels" ContentType="application/vnd.openxmlformats-package.relationships+xml"/>
  <Override PartName="/ppt/slideMasters/_rels/slideMaster35.xml.rels" ContentType="application/vnd.openxmlformats-package.relationships+xml"/>
  <Override PartName="/ppt/slideMasters/_rels/slideMaster36.xml.rels" ContentType="application/vnd.openxmlformats-package.relationships+xml"/>
  <Override PartName="/ppt/slideMasters/_rels/slideMaster37.xml.rels" ContentType="application/vnd.openxmlformats-package.relationships+xml"/>
  <Override PartName="/ppt/slideMasters/_rels/slideMaster38.xml.rels" ContentType="application/vnd.openxmlformats-package.relationships+xml"/>
  <Override PartName="/ppt/slideMasters/_rels/slideMaster39.xml.rels" ContentType="application/vnd.openxmlformats-package.relationships+xml"/>
  <Override PartName="/ppt/slideMasters/_rels/slideMaster49.xml.rels" ContentType="application/vnd.openxmlformats-package.relationships+xml"/>
  <Override PartName="/ppt/slideMasters/_rels/slideMaster50.xml.rels" ContentType="application/vnd.openxmlformats-package.relationships+xml"/>
  <Override PartName="/ppt/slideMasters/_rels/slideMaster51.xml.rels" ContentType="application/vnd.openxmlformats-package.relationships+xml"/>
  <Override PartName="/ppt/slideMasters/_rels/slideMaster52.xml.rels" ContentType="application/vnd.openxmlformats-package.relationships+xml"/>
  <Override PartName="/ppt/slideMasters/_rels/slideMaster53.xml.rels" ContentType="application/vnd.openxmlformats-package.relationships+xml"/>
  <Override PartName="/ppt/slideMasters/_rels/slideMaster54.xml.rels" ContentType="application/vnd.openxmlformats-package.relationships+xml"/>
  <Override PartName="/ppt/slideMasters/_rels/slideMaster55.xml.rels" ContentType="application/vnd.openxmlformats-package.relationships+xml"/>
  <Override PartName="/ppt/slideMasters/_rels/slideMaster56.xml.rels" ContentType="application/vnd.openxmlformats-package.relationships+xml"/>
  <Override PartName="/ppt/slideMasters/_rels/slideMaster57.xml.rels" ContentType="application/vnd.openxmlformats-package.relationships+xml"/>
  <Override PartName="/ppt/slideMasters/_rels/slideMaster58.xml.rels" ContentType="application/vnd.openxmlformats-package.relationships+xml"/>
  <Override PartName="/ppt/slideMasters/_rels/slideMaster59.xml.rels" ContentType="application/vnd.openxmlformats-package.relationships+xml"/>
  <Override PartName="/ppt/slideMasters/slideMaster49.xml" ContentType="application/vnd.openxmlformats-officedocument.presentationml.slideMaster+xml"/>
  <Override PartName="/ppt/slideMasters/slideMaster50.xml" ContentType="application/vnd.openxmlformats-officedocument.presentationml.slideMaster+xml"/>
  <Override PartName="/ppt/slideMasters/slideMaster51.xml" ContentType="application/vnd.openxmlformats-officedocument.presentationml.slideMaster+xml"/>
  <Override PartName="/ppt/slideMasters/slideMaster52.xml" ContentType="application/vnd.openxmlformats-officedocument.presentationml.slideMaster+xml"/>
  <Override PartName="/ppt/slideMasters/slideMaster53.xml" ContentType="application/vnd.openxmlformats-officedocument.presentationml.slideMaster+xml"/>
  <Override PartName="/ppt/slideMasters/slideMaster54.xml" ContentType="application/vnd.openxmlformats-officedocument.presentationml.slideMaster+xml"/>
  <Override PartName="/ppt/slideMasters/slideMaster55.xml" ContentType="application/vnd.openxmlformats-officedocument.presentationml.slideMaster+xml"/>
  <Override PartName="/ppt/slideMasters/slideMaster56.xml" ContentType="application/vnd.openxmlformats-officedocument.presentationml.slideMaster+xml"/>
  <Override PartName="/ppt/slideMasters/slideMaster57.xml" ContentType="application/vnd.openxmlformats-officedocument.presentationml.slideMaster+xml"/>
  <Override PartName="/ppt/slideMasters/slideMaster58.xml" ContentType="application/vnd.openxmlformats-officedocument.presentationml.slideMaster+xml"/>
  <Override PartName="/ppt/slideMasters/slideMaster59.xml" ContentType="application/vnd.openxmlformats-officedocument.presentationml.slideMaster+xml"/>
  <Override PartName="/ppt/theme/theme26.xml" ContentType="application/vnd.openxmlformats-officedocument.theme+xml"/>
  <Override PartName="/ppt/theme/theme1.xml" ContentType="application/vnd.openxmlformats-officedocument.theme+xml"/>
  <Override PartName="/ppt/theme/theme27.xml" ContentType="application/vnd.openxmlformats-officedocument.theme+xml"/>
  <Override PartName="/ppt/theme/theme2.xml" ContentType="application/vnd.openxmlformats-officedocument.theme+xml"/>
  <Override PartName="/ppt/theme/theme28.xml" ContentType="application/vnd.openxmlformats-officedocument.theme+xml"/>
  <Override PartName="/ppt/theme/theme3.xml" ContentType="application/vnd.openxmlformats-officedocument.theme+xml"/>
  <Override PartName="/ppt/theme/theme29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40.xml" ContentType="application/vnd.openxmlformats-officedocument.theme+xml"/>
  <Override PartName="/ppt/theme/theme6.xml" ContentType="application/vnd.openxmlformats-officedocument.theme+xml"/>
  <Override PartName="/ppt/theme/theme41.xml" ContentType="application/vnd.openxmlformats-officedocument.theme+xml"/>
  <Override PartName="/ppt/theme/theme7.xml" ContentType="application/vnd.openxmlformats-officedocument.theme+xml"/>
  <Override PartName="/ppt/theme/theme42.xml" ContentType="application/vnd.openxmlformats-officedocument.theme+xml"/>
  <Override PartName="/ppt/theme/theme8.xml" ContentType="application/vnd.openxmlformats-officedocument.theme+xml"/>
  <Override PartName="/ppt/theme/theme43.xml" ContentType="application/vnd.openxmlformats-officedocument.theme+xml"/>
  <Override PartName="/ppt/theme/theme9.xml" ContentType="application/vnd.openxmlformats-officedocument.theme+xml"/>
  <Override PartName="/ppt/theme/theme44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theme/theme30.xml" ContentType="application/vnd.openxmlformats-officedocument.theme+xml"/>
  <Override PartName="/ppt/theme/theme31.xml" ContentType="application/vnd.openxmlformats-officedocument.theme+xml"/>
  <Override PartName="/ppt/theme/theme32.xml" ContentType="application/vnd.openxmlformats-officedocument.theme+xml"/>
  <Override PartName="/ppt/theme/theme33.xml" ContentType="application/vnd.openxmlformats-officedocument.theme+xml"/>
  <Override PartName="/ppt/theme/theme34.xml" ContentType="application/vnd.openxmlformats-officedocument.theme+xml"/>
  <Override PartName="/ppt/theme/theme35.xml" ContentType="application/vnd.openxmlformats-officedocument.theme+xml"/>
  <Override PartName="/ppt/theme/theme36.xml" ContentType="application/vnd.openxmlformats-officedocument.theme+xml"/>
  <Override PartName="/ppt/theme/theme37.xml" ContentType="application/vnd.openxmlformats-officedocument.theme+xml"/>
  <Override PartName="/ppt/theme/theme38.xml" ContentType="application/vnd.openxmlformats-officedocument.theme+xml"/>
  <Override PartName="/ppt/theme/theme39.xml" ContentType="application/vnd.openxmlformats-officedocument.theme+xml"/>
  <Override PartName="/ppt/theme/theme45.xml" ContentType="application/vnd.openxmlformats-officedocument.theme+xml"/>
  <Override PartName="/ppt/theme/theme46.xml" ContentType="application/vnd.openxmlformats-officedocument.theme+xml"/>
  <Override PartName="/ppt/theme/theme47.xml" ContentType="application/vnd.openxmlformats-officedocument.theme+xml"/>
  <Override PartName="/ppt/theme/theme48.xml" ContentType="application/vnd.openxmlformats-officedocument.theme+xml"/>
  <Override PartName="/ppt/theme/theme49.xml" ContentType="application/vnd.openxmlformats-officedocument.theme+xml"/>
  <Override PartName="/ppt/theme/theme50.xml" ContentType="application/vnd.openxmlformats-officedocument.theme+xml"/>
  <Override PartName="/ppt/theme/theme51.xml" ContentType="application/vnd.openxmlformats-officedocument.theme+xml"/>
  <Override PartName="/ppt/theme/theme52.xml" ContentType="application/vnd.openxmlformats-officedocument.theme+xml"/>
  <Override PartName="/ppt/theme/theme53.xml" ContentType="application/vnd.openxmlformats-officedocument.theme+xml"/>
  <Override PartName="/ppt/theme/theme54.xml" ContentType="application/vnd.openxmlformats-officedocument.theme+xml"/>
  <Override PartName="/ppt/theme/theme55.xml" ContentType="application/vnd.openxmlformats-officedocument.theme+xml"/>
  <Override PartName="/ppt/theme/theme56.xml" ContentType="application/vnd.openxmlformats-officedocument.theme+xml"/>
  <Override PartName="/ppt/theme/theme57.xml" ContentType="application/vnd.openxmlformats-officedocument.theme+xml"/>
  <Override PartName="/ppt/theme/theme58.xml" ContentType="application/vnd.openxmlformats-officedocument.theme+xml"/>
  <Override PartName="/ppt/theme/theme59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6" r:id="rId3"/>
    <p:sldMasterId id="2147483658" r:id="rId4"/>
    <p:sldMasterId id="2147483660" r:id="rId5"/>
    <p:sldMasterId id="2147483662" r:id="rId6"/>
    <p:sldMasterId id="2147483664" r:id="rId7"/>
    <p:sldMasterId id="2147483666" r:id="rId8"/>
    <p:sldMasterId id="2147483668" r:id="rId9"/>
    <p:sldMasterId id="2147483670" r:id="rId10"/>
    <p:sldMasterId id="2147483672" r:id="rId11"/>
    <p:sldMasterId id="2147483674" r:id="rId12"/>
    <p:sldMasterId id="2147483676" r:id="rId13"/>
    <p:sldMasterId id="2147483678" r:id="rId14"/>
    <p:sldMasterId id="2147483680" r:id="rId15"/>
    <p:sldMasterId id="2147483682" r:id="rId16"/>
    <p:sldMasterId id="2147483684" r:id="rId17"/>
    <p:sldMasterId id="2147483686" r:id="rId18"/>
    <p:sldMasterId id="2147483688" r:id="rId19"/>
    <p:sldMasterId id="2147483690" r:id="rId20"/>
    <p:sldMasterId id="2147483692" r:id="rId21"/>
    <p:sldMasterId id="2147483694" r:id="rId22"/>
    <p:sldMasterId id="2147483696" r:id="rId23"/>
    <p:sldMasterId id="2147483698" r:id="rId24"/>
    <p:sldMasterId id="2147483700" r:id="rId25"/>
    <p:sldMasterId id="2147483702" r:id="rId26"/>
    <p:sldMasterId id="2147483704" r:id="rId27"/>
    <p:sldMasterId id="2147483706" r:id="rId28"/>
    <p:sldMasterId id="2147483708" r:id="rId29"/>
    <p:sldMasterId id="2147483710" r:id="rId30"/>
    <p:sldMasterId id="2147483712" r:id="rId31"/>
    <p:sldMasterId id="2147483714" r:id="rId32"/>
    <p:sldMasterId id="2147483716" r:id="rId33"/>
    <p:sldMasterId id="2147483718" r:id="rId34"/>
    <p:sldMasterId id="2147483720" r:id="rId35"/>
    <p:sldMasterId id="2147483722" r:id="rId36"/>
    <p:sldMasterId id="2147483724" r:id="rId37"/>
    <p:sldMasterId id="2147483726" r:id="rId38"/>
    <p:sldMasterId id="2147483728" r:id="rId39"/>
    <p:sldMasterId id="2147483730" r:id="rId40"/>
    <p:sldMasterId id="2147483732" r:id="rId41"/>
    <p:sldMasterId id="2147483734" r:id="rId42"/>
    <p:sldMasterId id="2147483736" r:id="rId43"/>
    <p:sldMasterId id="2147483738" r:id="rId44"/>
    <p:sldMasterId id="2147483740" r:id="rId45"/>
    <p:sldMasterId id="2147483742" r:id="rId46"/>
    <p:sldMasterId id="2147483744" r:id="rId47"/>
    <p:sldMasterId id="2147483746" r:id="rId48"/>
    <p:sldMasterId id="2147483748" r:id="rId49"/>
    <p:sldMasterId id="2147483750" r:id="rId50"/>
    <p:sldMasterId id="2147483752" r:id="rId51"/>
    <p:sldMasterId id="2147483754" r:id="rId52"/>
    <p:sldMasterId id="2147483756" r:id="rId53"/>
    <p:sldMasterId id="2147483758" r:id="rId54"/>
    <p:sldMasterId id="2147483760" r:id="rId55"/>
    <p:sldMasterId id="2147483762" r:id="rId56"/>
    <p:sldMasterId id="2147483764" r:id="rId57"/>
    <p:sldMasterId id="2147483766" r:id="rId58"/>
    <p:sldMasterId id="2147483768" r:id="rId59"/>
    <p:sldMasterId id="2147483770" r:id="rId60"/>
  </p:sldMasterIdLst>
  <p:sldIdLst>
    <p:sldId id="256" r:id="rId61"/>
  </p:sldIdLst>
  <p:sldSz cx="6858000" cy="9906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slideMaster" Target="slideMasters/slideMaster25.xml"/><Relationship Id="rId27" Type="http://schemas.openxmlformats.org/officeDocument/2006/relationships/slideMaster" Target="slideMasters/slideMaster26.xml"/><Relationship Id="rId28" Type="http://schemas.openxmlformats.org/officeDocument/2006/relationships/slideMaster" Target="slideMasters/slideMaster27.xml"/><Relationship Id="rId29" Type="http://schemas.openxmlformats.org/officeDocument/2006/relationships/slideMaster" Target="slideMasters/slideMaster28.xml"/><Relationship Id="rId30" Type="http://schemas.openxmlformats.org/officeDocument/2006/relationships/slideMaster" Target="slideMasters/slideMaster29.xml"/><Relationship Id="rId31" Type="http://schemas.openxmlformats.org/officeDocument/2006/relationships/slideMaster" Target="slideMasters/slideMaster30.xml"/><Relationship Id="rId32" Type="http://schemas.openxmlformats.org/officeDocument/2006/relationships/slideMaster" Target="slideMasters/slideMaster31.xml"/><Relationship Id="rId33" Type="http://schemas.openxmlformats.org/officeDocument/2006/relationships/slideMaster" Target="slideMasters/slideMaster32.xml"/><Relationship Id="rId34" Type="http://schemas.openxmlformats.org/officeDocument/2006/relationships/slideMaster" Target="slideMasters/slideMaster33.xml"/><Relationship Id="rId35" Type="http://schemas.openxmlformats.org/officeDocument/2006/relationships/slideMaster" Target="slideMasters/slideMaster34.xml"/><Relationship Id="rId36" Type="http://schemas.openxmlformats.org/officeDocument/2006/relationships/slideMaster" Target="slideMasters/slideMaster35.xml"/><Relationship Id="rId37" Type="http://schemas.openxmlformats.org/officeDocument/2006/relationships/slideMaster" Target="slideMasters/slideMaster36.xml"/><Relationship Id="rId38" Type="http://schemas.openxmlformats.org/officeDocument/2006/relationships/slideMaster" Target="slideMasters/slideMaster37.xml"/><Relationship Id="rId39" Type="http://schemas.openxmlformats.org/officeDocument/2006/relationships/slideMaster" Target="slideMasters/slideMaster38.xml"/><Relationship Id="rId40" Type="http://schemas.openxmlformats.org/officeDocument/2006/relationships/slideMaster" Target="slideMasters/slideMaster39.xml"/><Relationship Id="rId41" Type="http://schemas.openxmlformats.org/officeDocument/2006/relationships/slideMaster" Target="slideMasters/slideMaster40.xml"/><Relationship Id="rId42" Type="http://schemas.openxmlformats.org/officeDocument/2006/relationships/slideMaster" Target="slideMasters/slideMaster41.xml"/><Relationship Id="rId43" Type="http://schemas.openxmlformats.org/officeDocument/2006/relationships/slideMaster" Target="slideMasters/slideMaster42.xml"/><Relationship Id="rId44" Type="http://schemas.openxmlformats.org/officeDocument/2006/relationships/slideMaster" Target="slideMasters/slideMaster43.xml"/><Relationship Id="rId45" Type="http://schemas.openxmlformats.org/officeDocument/2006/relationships/slideMaster" Target="slideMasters/slideMaster44.xml"/><Relationship Id="rId46" Type="http://schemas.openxmlformats.org/officeDocument/2006/relationships/slideMaster" Target="slideMasters/slideMaster45.xml"/><Relationship Id="rId47" Type="http://schemas.openxmlformats.org/officeDocument/2006/relationships/slideMaster" Target="slideMasters/slideMaster46.xml"/><Relationship Id="rId48" Type="http://schemas.openxmlformats.org/officeDocument/2006/relationships/slideMaster" Target="slideMasters/slideMaster47.xml"/><Relationship Id="rId49" Type="http://schemas.openxmlformats.org/officeDocument/2006/relationships/slideMaster" Target="slideMasters/slideMaster48.xml"/><Relationship Id="rId50" Type="http://schemas.openxmlformats.org/officeDocument/2006/relationships/slideMaster" Target="slideMasters/slideMaster49.xml"/><Relationship Id="rId51" Type="http://schemas.openxmlformats.org/officeDocument/2006/relationships/slideMaster" Target="slideMasters/slideMaster50.xml"/><Relationship Id="rId52" Type="http://schemas.openxmlformats.org/officeDocument/2006/relationships/slideMaster" Target="slideMasters/slideMaster51.xml"/><Relationship Id="rId53" Type="http://schemas.openxmlformats.org/officeDocument/2006/relationships/slideMaster" Target="slideMasters/slideMaster52.xml"/><Relationship Id="rId54" Type="http://schemas.openxmlformats.org/officeDocument/2006/relationships/slideMaster" Target="slideMasters/slideMaster53.xml"/><Relationship Id="rId55" Type="http://schemas.openxmlformats.org/officeDocument/2006/relationships/slideMaster" Target="slideMasters/slideMaster54.xml"/><Relationship Id="rId56" Type="http://schemas.openxmlformats.org/officeDocument/2006/relationships/slideMaster" Target="slideMasters/slideMaster55.xml"/><Relationship Id="rId57" Type="http://schemas.openxmlformats.org/officeDocument/2006/relationships/slideMaster" Target="slideMasters/slideMaster56.xml"/><Relationship Id="rId58" Type="http://schemas.openxmlformats.org/officeDocument/2006/relationships/slideMaster" Target="slideMasters/slideMaster57.xml"/><Relationship Id="rId59" Type="http://schemas.openxmlformats.org/officeDocument/2006/relationships/slideMaster" Target="slideMasters/slideMaster58.xml"/><Relationship Id="rId60" Type="http://schemas.openxmlformats.org/officeDocument/2006/relationships/slideMaster" Target="slideMasters/slideMaster59.xml"/><Relationship Id="rId61" Type="http://schemas.openxmlformats.org/officeDocument/2006/relationships/slide" Target="slides/slide1.xml"/><Relationship Id="rId6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5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6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7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8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9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0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1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2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5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6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7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8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9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0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1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2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3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4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6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7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8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9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0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1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2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3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4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5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7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8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9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B55EEBC-3E36-4C08-BD7D-6A7C418CF51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Обычный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1"/>
          </p:nvPr>
        </p:nvSpPr>
        <p:spPr/>
        <p:txBody>
          <a:bodyPr/>
          <a:p>
            <a:fld id="{E08C6EB8-A12B-4B31-94A6-DAC290625A9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Обычный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"/>
          </p:nvPr>
        </p:nvSpPr>
        <p:spPr/>
        <p:txBody>
          <a:bodyPr/>
          <a:p>
            <a:fld id="{DCB38643-67DB-477B-BF5F-3463FE40783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Обычный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437E5699-13E2-4D68-B4F1-AF29D3EF730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Обычный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EF61CD11-44E9-49F1-BCFB-493929DFC3B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Обычный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3"/>
          </p:nvPr>
        </p:nvSpPr>
        <p:spPr/>
        <p:txBody>
          <a:bodyPr/>
          <a:p>
            <a:fld id="{F72C7BF7-0819-46AD-A290-4D44C7E7874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Обычный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6"/>
          </p:nvPr>
        </p:nvSpPr>
        <p:spPr/>
        <p:txBody>
          <a:bodyPr/>
          <a:p>
            <a:fld id="{0476B8B8-03D7-4782-9121-C604E5EF293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Обычный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9"/>
          </p:nvPr>
        </p:nvSpPr>
        <p:spPr/>
        <p:txBody>
          <a:bodyPr/>
          <a:p>
            <a:fld id="{FEC405AA-A787-4EB0-9094-9E275390A44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Обычный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2"/>
          </p:nvPr>
        </p:nvSpPr>
        <p:spPr/>
        <p:txBody>
          <a:bodyPr/>
          <a:p>
            <a:fld id="{682E12ED-0BD4-41C2-BA18-678219A7595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Обычный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5"/>
          </p:nvPr>
        </p:nvSpPr>
        <p:spPr/>
        <p:txBody>
          <a:bodyPr/>
          <a:p>
            <a:fld id="{D5ADDD73-16B7-4EE8-8528-8B55F77B4E7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Обычный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8"/>
          </p:nvPr>
        </p:nvSpPr>
        <p:spPr/>
        <p:txBody>
          <a:bodyPr/>
          <a:p>
            <a:fld id="{EC51DAA6-6BCA-4412-A0D5-CAB93160D14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186B680-7FA7-452C-ADB8-DD411D54D02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Обычный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1"/>
          </p:nvPr>
        </p:nvSpPr>
        <p:spPr/>
        <p:txBody>
          <a:bodyPr/>
          <a:p>
            <a:fld id="{1DDC455E-3B32-4374-A7E2-D8702B1B416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Обычный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4"/>
          </p:nvPr>
        </p:nvSpPr>
        <p:spPr/>
        <p:txBody>
          <a:bodyPr/>
          <a:p>
            <a:fld id="{10F5A25B-8E78-49A9-A224-A69B68F7D24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Обычный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7"/>
          </p:nvPr>
        </p:nvSpPr>
        <p:spPr/>
        <p:txBody>
          <a:bodyPr/>
          <a:p>
            <a:fld id="{EBAC8D0B-245F-4C2D-9428-1830385AC8E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8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Обычный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0"/>
          </p:nvPr>
        </p:nvSpPr>
        <p:spPr/>
        <p:txBody>
          <a:bodyPr/>
          <a:p>
            <a:fld id="{808BCEAD-952A-4390-9FAF-1CB944F9EDA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5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Обычный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3"/>
          </p:nvPr>
        </p:nvSpPr>
        <p:spPr/>
        <p:txBody>
          <a:bodyPr/>
          <a:p>
            <a:fld id="{8C89F0D2-A3B5-4DD4-8D9A-176DB1D8B35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5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Обычный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6"/>
          </p:nvPr>
        </p:nvSpPr>
        <p:spPr/>
        <p:txBody>
          <a:bodyPr/>
          <a:p>
            <a:fld id="{29B0AA2A-BA84-488A-A2DA-DDA879A2C1D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5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Обычный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9"/>
          </p:nvPr>
        </p:nvSpPr>
        <p:spPr/>
        <p:txBody>
          <a:bodyPr/>
          <a:p>
            <a:fld id="{E78F69D5-6973-4AC7-BB4D-C38575E1FE2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Обычный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6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2"/>
          </p:nvPr>
        </p:nvSpPr>
        <p:spPr/>
        <p:txBody>
          <a:bodyPr/>
          <a:p>
            <a:fld id="{4301FD7B-EEAC-4FFD-A7E1-C0F59741860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Обычный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5"/>
          </p:nvPr>
        </p:nvSpPr>
        <p:spPr/>
        <p:txBody>
          <a:bodyPr/>
          <a:p>
            <a:fld id="{DF4667B8-EB43-4876-9793-694ADFBDA9C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Обычный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8"/>
          </p:nvPr>
        </p:nvSpPr>
        <p:spPr/>
        <p:txBody>
          <a:bodyPr/>
          <a:p>
            <a:fld id="{04D42FC1-7E51-499F-989B-DF737F613A4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4FD3C7F-E09A-40A1-B784-50E0D0BAE51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Обычный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71"/>
          </p:nvPr>
        </p:nvSpPr>
        <p:spPr/>
        <p:txBody>
          <a:bodyPr/>
          <a:p>
            <a:fld id="{32DF84AE-57F7-42D0-9A54-31EF6F644DA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Обычный 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74"/>
          </p:nvPr>
        </p:nvSpPr>
        <p:spPr/>
        <p:txBody>
          <a:bodyPr/>
          <a:p>
            <a:fld id="{A845FF64-2B08-4C13-AD24-46FB517E94B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Обычный 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77"/>
          </p:nvPr>
        </p:nvSpPr>
        <p:spPr/>
        <p:txBody>
          <a:bodyPr/>
          <a:p>
            <a:fld id="{3EE254FF-EEA5-4854-B6A3-BD36A02A85F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8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Обычный 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0"/>
          </p:nvPr>
        </p:nvSpPr>
        <p:spPr/>
        <p:txBody>
          <a:bodyPr/>
          <a:p>
            <a:fld id="{4F04CCB9-4068-4F7A-9D2D-A6B6222E4F3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8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Обычный 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3"/>
          </p:nvPr>
        </p:nvSpPr>
        <p:spPr/>
        <p:txBody>
          <a:bodyPr/>
          <a:p>
            <a:fld id="{FE298297-5E1C-4568-A113-CDE479C1E95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8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Обычный 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6"/>
          </p:nvPr>
        </p:nvSpPr>
        <p:spPr/>
        <p:txBody>
          <a:bodyPr/>
          <a:p>
            <a:fld id="{56F7C316-3C1D-4ACE-96BE-2F168D3053D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8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Обычный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9"/>
          </p:nvPr>
        </p:nvSpPr>
        <p:spPr/>
        <p:txBody>
          <a:bodyPr/>
          <a:p>
            <a:fld id="{20F86C63-0D0F-45D6-BFB5-3AE58191545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9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Обычный 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9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2"/>
          </p:nvPr>
        </p:nvSpPr>
        <p:spPr/>
        <p:txBody>
          <a:bodyPr/>
          <a:p>
            <a:fld id="{8E31B51E-DD24-4E71-96A0-ECB76FEC73A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Обычный 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9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5"/>
          </p:nvPr>
        </p:nvSpPr>
        <p:spPr/>
        <p:txBody>
          <a:bodyPr/>
          <a:p>
            <a:fld id="{9864D34C-9E45-4125-AC9F-B22036F8514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Обычный 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9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8"/>
          </p:nvPr>
        </p:nvSpPr>
        <p:spPr/>
        <p:txBody>
          <a:bodyPr/>
          <a:p>
            <a:fld id="{DF0062C8-061F-4C76-AD3C-DE9C8F54696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9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DBE7451-2FF3-4EC2-845E-75D98EC30C4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Обычный 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0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01"/>
          </p:nvPr>
        </p:nvSpPr>
        <p:spPr/>
        <p:txBody>
          <a:bodyPr/>
          <a:p>
            <a:fld id="{F4B734D2-74E7-4E8D-BE29-246DE4F5569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Обычный 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0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04"/>
          </p:nvPr>
        </p:nvSpPr>
        <p:spPr/>
        <p:txBody>
          <a:bodyPr/>
          <a:p>
            <a:fld id="{151B4A9D-53C9-412B-B36F-4430C0E7E37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Обычный 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0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07"/>
          </p:nvPr>
        </p:nvSpPr>
        <p:spPr/>
        <p:txBody>
          <a:bodyPr/>
          <a:p>
            <a:fld id="{89B3C976-9D66-4F54-A0BF-899A7DD9965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8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Обычный 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0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10"/>
          </p:nvPr>
        </p:nvSpPr>
        <p:spPr/>
        <p:txBody>
          <a:bodyPr/>
          <a:p>
            <a:fld id="{5D85B4C1-1FBE-4101-ADBD-B62E701E646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1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Обычный 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3"/>
          </p:nvPr>
        </p:nvSpPr>
        <p:spPr/>
        <p:txBody>
          <a:bodyPr/>
          <a:p>
            <a:fld id="{9534309E-D4CF-4015-BBDC-0C843F2051E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1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Обычный 3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16"/>
          </p:nvPr>
        </p:nvSpPr>
        <p:spPr/>
        <p:txBody>
          <a:bodyPr/>
          <a:p>
            <a:fld id="{43FB2BAE-AC15-4CE4-A75A-DAF5268F3B8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1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Обычный 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19"/>
          </p:nvPr>
        </p:nvSpPr>
        <p:spPr/>
        <p:txBody>
          <a:bodyPr/>
          <a:p>
            <a:fld id="{20F9CB66-67AA-42C4-9E81-5AE7C39CBF5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2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Обычный 3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2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2"/>
          </p:nvPr>
        </p:nvSpPr>
        <p:spPr/>
        <p:txBody>
          <a:bodyPr/>
          <a:p>
            <a:fld id="{CECE7A10-79D1-4C46-8FF9-9171DC844CB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2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Обычный 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17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2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5"/>
          </p:nvPr>
        </p:nvSpPr>
        <p:spPr/>
        <p:txBody>
          <a:bodyPr/>
          <a:p>
            <a:fld id="{5EB554C8-AAC4-451A-BCC4-0FFDE7ABBF4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2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Обычный 4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2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8"/>
          </p:nvPr>
        </p:nvSpPr>
        <p:spPr/>
        <p:txBody>
          <a:bodyPr/>
          <a:p>
            <a:fld id="{078D53CA-7A6E-416F-A71D-E79DFDF21A3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2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96BD59B-E6FA-493B-BBA7-D279903A34A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Обычный 4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31"/>
          </p:nvPr>
        </p:nvSpPr>
        <p:spPr/>
        <p:txBody>
          <a:bodyPr/>
          <a:p>
            <a:fld id="{74D46469-2E21-4D39-B94D-1DF674EE4C7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Обычный 4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34"/>
          </p:nvPr>
        </p:nvSpPr>
        <p:spPr/>
        <p:txBody>
          <a:bodyPr/>
          <a:p>
            <a:fld id="{59D76BDC-EC71-4BF0-8646-C0A15096BB0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Обычный 4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3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37"/>
          </p:nvPr>
        </p:nvSpPr>
        <p:spPr/>
        <p:txBody>
          <a:bodyPr/>
          <a:p>
            <a:fld id="{6D829AF7-A220-4D23-9F1F-7712761B6EF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8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Обычный 4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3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0"/>
          </p:nvPr>
        </p:nvSpPr>
        <p:spPr/>
        <p:txBody>
          <a:bodyPr/>
          <a:p>
            <a:fld id="{DBA099A4-C78B-4A39-9250-C55E6FF23E8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4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Обычный 4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43"/>
          </p:nvPr>
        </p:nvSpPr>
        <p:spPr/>
        <p:txBody>
          <a:bodyPr/>
          <a:p>
            <a:fld id="{2CC38ED6-F5F0-48BB-8267-AF3539421F3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4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Обычный 4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52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46"/>
          </p:nvPr>
        </p:nvSpPr>
        <p:spPr/>
        <p:txBody>
          <a:bodyPr/>
          <a:p>
            <a:fld id="{6BB06786-3C1B-4E3A-80E3-062D2C5D0D3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4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49"/>
          </p:nvPr>
        </p:nvSpPr>
        <p:spPr/>
        <p:txBody>
          <a:bodyPr/>
          <a:p>
            <a:fld id="{0B4E2172-3DE8-4CD3-A59E-70CBCD2067E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50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5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2"/>
          </p:nvPr>
        </p:nvSpPr>
        <p:spPr/>
        <p:txBody>
          <a:bodyPr/>
          <a:p>
            <a:fld id="{76195120-C7E7-412E-B822-5DF077EC27D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5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5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5"/>
          </p:nvPr>
        </p:nvSpPr>
        <p:spPr/>
        <p:txBody>
          <a:bodyPr/>
          <a:p>
            <a:fld id="{9AEE4849-9F13-4FC7-9DD6-2239C3FD76F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5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5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8"/>
          </p:nvPr>
        </p:nvSpPr>
        <p:spPr/>
        <p:txBody>
          <a:bodyPr/>
          <a:p>
            <a:fld id="{23CFFF98-C633-4855-B2F4-BA722FD984E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5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7904560-7162-41A5-B5C6-5B8E149726D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6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7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60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61"/>
          </p:nvPr>
        </p:nvSpPr>
        <p:spPr/>
        <p:txBody>
          <a:bodyPr/>
          <a:p>
            <a:fld id="{6AA8571B-EC8A-4408-A18F-F285B1D0774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2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6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64"/>
          </p:nvPr>
        </p:nvSpPr>
        <p:spPr/>
        <p:txBody>
          <a:bodyPr/>
          <a:p>
            <a:fld id="{45022B8C-3921-4A18-A678-4D118245713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65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66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67"/>
          </p:nvPr>
        </p:nvSpPr>
        <p:spPr/>
        <p:txBody>
          <a:bodyPr/>
          <a:p>
            <a:fld id="{6E76711D-0747-44C8-833F-6FBC02ED913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68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6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70"/>
          </p:nvPr>
        </p:nvSpPr>
        <p:spPr/>
        <p:txBody>
          <a:bodyPr/>
          <a:p>
            <a:fld id="{B4025431-4875-46F8-ACBC-CF3753DEC8C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7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7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73"/>
          </p:nvPr>
        </p:nvSpPr>
        <p:spPr/>
        <p:txBody>
          <a:bodyPr/>
          <a:p>
            <a:fld id="{6E9F59B8-E591-45EB-A21C-8ABFA0CB9D7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7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7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76"/>
          </p:nvPr>
        </p:nvSpPr>
        <p:spPr/>
        <p:txBody>
          <a:bodyPr/>
          <a:p>
            <a:fld id="{D36A5245-ADC1-4BF3-B234-41F67FB5C34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77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1CD74EB-B6A3-4D18-A124-89DE217CFF9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Обыч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804ADB2-7447-4924-B583-AA17376AC25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Обычный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/>
        <p:txBody>
          <a:bodyPr/>
          <a:p>
            <a:fld id="{55084216-46A4-418F-8881-2AF7A410FB6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6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7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8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9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slideLayout" Target="../slideLayouts/slideLayout20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slideLayout" Target="../slideLayouts/slideLayout21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slideLayout" Target="../slideLayouts/slideLayout22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slideLayout" Target="../slideLayouts/slideLayout23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slideLayout" Target="../slideLayouts/slideLayout24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slideLayout" Target="../slideLayouts/slideLayout25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8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slideLayout" Target="../slideLayouts/slideLayout26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slideLayout" Target="../slideLayouts/slideLayout27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slideLayout" Target="../slideLayouts/slideLayout28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slideLayout" Target="../slideLayouts/slideLayout29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slideLayout" Target="../slideLayouts/slideLayout30.xml"/>
</Relationships>
</file>

<file path=ppt/slideMasters/_rels/slideMaster25.xml.rels><?xml version="1.0" encoding="UTF-8"?>
<Relationships xmlns="http://schemas.openxmlformats.org/package/2006/relationships"><Relationship Id="rId1" Type="http://schemas.openxmlformats.org/officeDocument/2006/relationships/theme" Target="../theme/theme25.xml"/><Relationship Id="rId2" Type="http://schemas.openxmlformats.org/officeDocument/2006/relationships/slideLayout" Target="../slideLayouts/slideLayout31.xml"/>
</Relationships>
</file>

<file path=ppt/slideMasters/_rels/slideMaster26.xml.rels><?xml version="1.0" encoding="UTF-8"?>
<Relationships xmlns="http://schemas.openxmlformats.org/package/2006/relationships"><Relationship Id="rId1" Type="http://schemas.openxmlformats.org/officeDocument/2006/relationships/theme" Target="../theme/theme26.xml"/><Relationship Id="rId2" Type="http://schemas.openxmlformats.org/officeDocument/2006/relationships/slideLayout" Target="../slideLayouts/slideLayout32.xml"/>
</Relationships>
</file>

<file path=ppt/slideMasters/_rels/slideMaster27.xml.rels><?xml version="1.0" encoding="UTF-8"?>
<Relationships xmlns="http://schemas.openxmlformats.org/package/2006/relationships"><Relationship Id="rId1" Type="http://schemas.openxmlformats.org/officeDocument/2006/relationships/theme" Target="../theme/theme27.xml"/><Relationship Id="rId2" Type="http://schemas.openxmlformats.org/officeDocument/2006/relationships/slideLayout" Target="../slideLayouts/slideLayout33.xml"/>
</Relationships>
</file>

<file path=ppt/slideMasters/_rels/slideMaster28.xml.rels><?xml version="1.0" encoding="UTF-8"?>
<Relationships xmlns="http://schemas.openxmlformats.org/package/2006/relationships"><Relationship Id="rId1" Type="http://schemas.openxmlformats.org/officeDocument/2006/relationships/theme" Target="../theme/theme28.xml"/><Relationship Id="rId2" Type="http://schemas.openxmlformats.org/officeDocument/2006/relationships/slideLayout" Target="../slideLayouts/slideLayout34.xml"/>
</Relationships>
</file>

<file path=ppt/slideMasters/_rels/slideMaster29.xml.rels><?xml version="1.0" encoding="UTF-8"?>
<Relationships xmlns="http://schemas.openxmlformats.org/package/2006/relationships"><Relationship Id="rId1" Type="http://schemas.openxmlformats.org/officeDocument/2006/relationships/theme" Target="../theme/theme29.xml"/><Relationship Id="rId2" Type="http://schemas.openxmlformats.org/officeDocument/2006/relationships/slideLayout" Target="../slideLayouts/slideLayout35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9.xml"/>
</Relationships>
</file>

<file path=ppt/slideMasters/_rels/slideMaster30.xml.rels><?xml version="1.0" encoding="UTF-8"?>
<Relationships xmlns="http://schemas.openxmlformats.org/package/2006/relationships"><Relationship Id="rId1" Type="http://schemas.openxmlformats.org/officeDocument/2006/relationships/theme" Target="../theme/theme30.xml"/><Relationship Id="rId2" Type="http://schemas.openxmlformats.org/officeDocument/2006/relationships/slideLayout" Target="../slideLayouts/slideLayout36.xml"/>
</Relationships>
</file>

<file path=ppt/slideMasters/_rels/slideMaster31.xml.rels><?xml version="1.0" encoding="UTF-8"?>
<Relationships xmlns="http://schemas.openxmlformats.org/package/2006/relationships"><Relationship Id="rId1" Type="http://schemas.openxmlformats.org/officeDocument/2006/relationships/theme" Target="../theme/theme31.xml"/><Relationship Id="rId2" Type="http://schemas.openxmlformats.org/officeDocument/2006/relationships/slideLayout" Target="../slideLayouts/slideLayout37.xml"/>
</Relationships>
</file>

<file path=ppt/slideMasters/_rels/slideMaster32.xml.rels><?xml version="1.0" encoding="UTF-8"?>
<Relationships xmlns="http://schemas.openxmlformats.org/package/2006/relationships"><Relationship Id="rId1" Type="http://schemas.openxmlformats.org/officeDocument/2006/relationships/theme" Target="../theme/theme32.xml"/><Relationship Id="rId2" Type="http://schemas.openxmlformats.org/officeDocument/2006/relationships/slideLayout" Target="../slideLayouts/slideLayout38.xml"/>
</Relationships>
</file>

<file path=ppt/slideMasters/_rels/slideMaster33.xml.rels><?xml version="1.0" encoding="UTF-8"?>
<Relationships xmlns="http://schemas.openxmlformats.org/package/2006/relationships"><Relationship Id="rId1" Type="http://schemas.openxmlformats.org/officeDocument/2006/relationships/theme" Target="../theme/theme33.xml"/><Relationship Id="rId2" Type="http://schemas.openxmlformats.org/officeDocument/2006/relationships/slideLayout" Target="../slideLayouts/slideLayout39.xml"/>
</Relationships>
</file>

<file path=ppt/slideMasters/_rels/slideMaster34.xml.rels><?xml version="1.0" encoding="UTF-8"?>
<Relationships xmlns="http://schemas.openxmlformats.org/package/2006/relationships"><Relationship Id="rId1" Type="http://schemas.openxmlformats.org/officeDocument/2006/relationships/theme" Target="../theme/theme34.xml"/><Relationship Id="rId2" Type="http://schemas.openxmlformats.org/officeDocument/2006/relationships/slideLayout" Target="../slideLayouts/slideLayout40.xml"/>
</Relationships>
</file>

<file path=ppt/slideMasters/_rels/slideMaster35.xml.rels><?xml version="1.0" encoding="UTF-8"?>
<Relationships xmlns="http://schemas.openxmlformats.org/package/2006/relationships"><Relationship Id="rId1" Type="http://schemas.openxmlformats.org/officeDocument/2006/relationships/theme" Target="../theme/theme35.xml"/><Relationship Id="rId2" Type="http://schemas.openxmlformats.org/officeDocument/2006/relationships/slideLayout" Target="../slideLayouts/slideLayout41.xml"/>
</Relationships>
</file>

<file path=ppt/slideMasters/_rels/slideMaster36.xml.rels><?xml version="1.0" encoding="UTF-8"?>
<Relationships xmlns="http://schemas.openxmlformats.org/package/2006/relationships"><Relationship Id="rId1" Type="http://schemas.openxmlformats.org/officeDocument/2006/relationships/theme" Target="../theme/theme36.xml"/><Relationship Id="rId2" Type="http://schemas.openxmlformats.org/officeDocument/2006/relationships/slideLayout" Target="../slideLayouts/slideLayout42.xml"/>
</Relationships>
</file>

<file path=ppt/slideMasters/_rels/slideMaster37.xml.rels><?xml version="1.0" encoding="UTF-8"?>
<Relationships xmlns="http://schemas.openxmlformats.org/package/2006/relationships"><Relationship Id="rId1" Type="http://schemas.openxmlformats.org/officeDocument/2006/relationships/theme" Target="../theme/theme37.xml"/><Relationship Id="rId2" Type="http://schemas.openxmlformats.org/officeDocument/2006/relationships/slideLayout" Target="../slideLayouts/slideLayout43.xml"/>
</Relationships>
</file>

<file path=ppt/slideMasters/_rels/slideMaster38.xml.rels><?xml version="1.0" encoding="UTF-8"?>
<Relationships xmlns="http://schemas.openxmlformats.org/package/2006/relationships"><Relationship Id="rId1" Type="http://schemas.openxmlformats.org/officeDocument/2006/relationships/theme" Target="../theme/theme38.xml"/><Relationship Id="rId2" Type="http://schemas.openxmlformats.org/officeDocument/2006/relationships/slideLayout" Target="../slideLayouts/slideLayout44.xml"/>
</Relationships>
</file>

<file path=ppt/slideMasters/_rels/slideMaster39.xml.rels><?xml version="1.0" encoding="UTF-8"?>
<Relationships xmlns="http://schemas.openxmlformats.org/package/2006/relationships"><Relationship Id="rId1" Type="http://schemas.openxmlformats.org/officeDocument/2006/relationships/theme" Target="../theme/theme39.xml"/><Relationship Id="rId2" Type="http://schemas.openxmlformats.org/officeDocument/2006/relationships/slideLayout" Target="../slideLayouts/slideLayout45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10.xml"/>
</Relationships>
</file>

<file path=ppt/slideMasters/_rels/slideMaster40.xml.rels><?xml version="1.0" encoding="UTF-8"?>
<Relationships xmlns="http://schemas.openxmlformats.org/package/2006/relationships"><Relationship Id="rId1" Type="http://schemas.openxmlformats.org/officeDocument/2006/relationships/theme" Target="../theme/theme40.xml"/><Relationship Id="rId2" Type="http://schemas.openxmlformats.org/officeDocument/2006/relationships/slideLayout" Target="../slideLayouts/slideLayout46.xml"/>
</Relationships>
</file>

<file path=ppt/slideMasters/_rels/slideMaster41.xml.rels><?xml version="1.0" encoding="UTF-8"?>
<Relationships xmlns="http://schemas.openxmlformats.org/package/2006/relationships"><Relationship Id="rId1" Type="http://schemas.openxmlformats.org/officeDocument/2006/relationships/theme" Target="../theme/theme41.xml"/><Relationship Id="rId2" Type="http://schemas.openxmlformats.org/officeDocument/2006/relationships/slideLayout" Target="../slideLayouts/slideLayout47.xml"/>
</Relationships>
</file>

<file path=ppt/slideMasters/_rels/slideMaster42.xml.rels><?xml version="1.0" encoding="UTF-8"?>
<Relationships xmlns="http://schemas.openxmlformats.org/package/2006/relationships"><Relationship Id="rId1" Type="http://schemas.openxmlformats.org/officeDocument/2006/relationships/theme" Target="../theme/theme42.xml"/><Relationship Id="rId2" Type="http://schemas.openxmlformats.org/officeDocument/2006/relationships/slideLayout" Target="../slideLayouts/slideLayout48.xml"/>
</Relationships>
</file>

<file path=ppt/slideMasters/_rels/slideMaster43.xml.rels><?xml version="1.0" encoding="UTF-8"?>
<Relationships xmlns="http://schemas.openxmlformats.org/package/2006/relationships"><Relationship Id="rId1" Type="http://schemas.openxmlformats.org/officeDocument/2006/relationships/theme" Target="../theme/theme43.xml"/><Relationship Id="rId2" Type="http://schemas.openxmlformats.org/officeDocument/2006/relationships/slideLayout" Target="../slideLayouts/slideLayout49.xml"/>
</Relationships>
</file>

<file path=ppt/slideMasters/_rels/slideMaster44.xml.rels><?xml version="1.0" encoding="UTF-8"?>
<Relationships xmlns="http://schemas.openxmlformats.org/package/2006/relationships"><Relationship Id="rId1" Type="http://schemas.openxmlformats.org/officeDocument/2006/relationships/theme" Target="../theme/theme44.xml"/><Relationship Id="rId2" Type="http://schemas.openxmlformats.org/officeDocument/2006/relationships/slideLayout" Target="../slideLayouts/slideLayout50.xml"/>
</Relationships>
</file>

<file path=ppt/slideMasters/_rels/slideMaster45.xml.rels><?xml version="1.0" encoding="UTF-8"?>
<Relationships xmlns="http://schemas.openxmlformats.org/package/2006/relationships"><Relationship Id="rId1" Type="http://schemas.openxmlformats.org/officeDocument/2006/relationships/theme" Target="../theme/theme45.xml"/><Relationship Id="rId2" Type="http://schemas.openxmlformats.org/officeDocument/2006/relationships/slideLayout" Target="../slideLayouts/slideLayout51.xml"/>
</Relationships>
</file>

<file path=ppt/slideMasters/_rels/slideMaster46.xml.rels><?xml version="1.0" encoding="UTF-8"?>
<Relationships xmlns="http://schemas.openxmlformats.org/package/2006/relationships"><Relationship Id="rId1" Type="http://schemas.openxmlformats.org/officeDocument/2006/relationships/theme" Target="../theme/theme46.xml"/><Relationship Id="rId2" Type="http://schemas.openxmlformats.org/officeDocument/2006/relationships/slideLayout" Target="../slideLayouts/slideLayout52.xml"/>
</Relationships>
</file>

<file path=ppt/slideMasters/_rels/slideMaster47.xml.rels><?xml version="1.0" encoding="UTF-8"?>
<Relationships xmlns="http://schemas.openxmlformats.org/package/2006/relationships"><Relationship Id="rId1" Type="http://schemas.openxmlformats.org/officeDocument/2006/relationships/theme" Target="../theme/theme47.xml"/><Relationship Id="rId2" Type="http://schemas.openxmlformats.org/officeDocument/2006/relationships/slideLayout" Target="../slideLayouts/slideLayout53.xml"/>
</Relationships>
</file>

<file path=ppt/slideMasters/_rels/slideMaster48.xml.rels><?xml version="1.0" encoding="UTF-8"?>
<Relationships xmlns="http://schemas.openxmlformats.org/package/2006/relationships"><Relationship Id="rId1" Type="http://schemas.openxmlformats.org/officeDocument/2006/relationships/theme" Target="../theme/theme48.xml"/><Relationship Id="rId2" Type="http://schemas.openxmlformats.org/officeDocument/2006/relationships/slideLayout" Target="../slideLayouts/slideLayout54.xml"/>
</Relationships>
</file>

<file path=ppt/slideMasters/_rels/slideMaster49.xml.rels><?xml version="1.0" encoding="UTF-8"?>
<Relationships xmlns="http://schemas.openxmlformats.org/package/2006/relationships"><Relationship Id="rId1" Type="http://schemas.openxmlformats.org/officeDocument/2006/relationships/theme" Target="../theme/theme49.xml"/><Relationship Id="rId2" Type="http://schemas.openxmlformats.org/officeDocument/2006/relationships/slideLayout" Target="../slideLayouts/slideLayout55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11.xml"/>
</Relationships>
</file>

<file path=ppt/slideMasters/_rels/slideMaster50.xml.rels><?xml version="1.0" encoding="UTF-8"?>
<Relationships xmlns="http://schemas.openxmlformats.org/package/2006/relationships"><Relationship Id="rId1" Type="http://schemas.openxmlformats.org/officeDocument/2006/relationships/theme" Target="../theme/theme50.xml"/><Relationship Id="rId2" Type="http://schemas.openxmlformats.org/officeDocument/2006/relationships/slideLayout" Target="../slideLayouts/slideLayout56.xml"/>
</Relationships>
</file>

<file path=ppt/slideMasters/_rels/slideMaster51.xml.rels><?xml version="1.0" encoding="UTF-8"?>
<Relationships xmlns="http://schemas.openxmlformats.org/package/2006/relationships"><Relationship Id="rId1" Type="http://schemas.openxmlformats.org/officeDocument/2006/relationships/theme" Target="../theme/theme51.xml"/><Relationship Id="rId2" Type="http://schemas.openxmlformats.org/officeDocument/2006/relationships/slideLayout" Target="../slideLayouts/slideLayout57.xml"/>
</Relationships>
</file>

<file path=ppt/slideMasters/_rels/slideMaster52.xml.rels><?xml version="1.0" encoding="UTF-8"?>
<Relationships xmlns="http://schemas.openxmlformats.org/package/2006/relationships"><Relationship Id="rId1" Type="http://schemas.openxmlformats.org/officeDocument/2006/relationships/theme" Target="../theme/theme52.xml"/><Relationship Id="rId2" Type="http://schemas.openxmlformats.org/officeDocument/2006/relationships/slideLayout" Target="../slideLayouts/slideLayout58.xml"/>
</Relationships>
</file>

<file path=ppt/slideMasters/_rels/slideMaster53.xml.rels><?xml version="1.0" encoding="UTF-8"?>
<Relationships xmlns="http://schemas.openxmlformats.org/package/2006/relationships"><Relationship Id="rId1" Type="http://schemas.openxmlformats.org/officeDocument/2006/relationships/theme" Target="../theme/theme53.xml"/><Relationship Id="rId2" Type="http://schemas.openxmlformats.org/officeDocument/2006/relationships/slideLayout" Target="../slideLayouts/slideLayout59.xml"/>
</Relationships>
</file>

<file path=ppt/slideMasters/_rels/slideMaster54.xml.rels><?xml version="1.0" encoding="UTF-8"?>
<Relationships xmlns="http://schemas.openxmlformats.org/package/2006/relationships"><Relationship Id="rId1" Type="http://schemas.openxmlformats.org/officeDocument/2006/relationships/theme" Target="../theme/theme54.xml"/><Relationship Id="rId2" Type="http://schemas.openxmlformats.org/officeDocument/2006/relationships/slideLayout" Target="../slideLayouts/slideLayout60.xml"/>
</Relationships>
</file>

<file path=ppt/slideMasters/_rels/slideMaster55.xml.rels><?xml version="1.0" encoding="UTF-8"?>
<Relationships xmlns="http://schemas.openxmlformats.org/package/2006/relationships"><Relationship Id="rId1" Type="http://schemas.openxmlformats.org/officeDocument/2006/relationships/theme" Target="../theme/theme55.xml"/><Relationship Id="rId2" Type="http://schemas.openxmlformats.org/officeDocument/2006/relationships/slideLayout" Target="../slideLayouts/slideLayout61.xml"/>
</Relationships>
</file>

<file path=ppt/slideMasters/_rels/slideMaster56.xml.rels><?xml version="1.0" encoding="UTF-8"?>
<Relationships xmlns="http://schemas.openxmlformats.org/package/2006/relationships"><Relationship Id="rId1" Type="http://schemas.openxmlformats.org/officeDocument/2006/relationships/theme" Target="../theme/theme56.xml"/><Relationship Id="rId2" Type="http://schemas.openxmlformats.org/officeDocument/2006/relationships/slideLayout" Target="../slideLayouts/slideLayout62.xml"/>
</Relationships>
</file>

<file path=ppt/slideMasters/_rels/slideMaster57.xml.rels><?xml version="1.0" encoding="UTF-8"?>
<Relationships xmlns="http://schemas.openxmlformats.org/package/2006/relationships"><Relationship Id="rId1" Type="http://schemas.openxmlformats.org/officeDocument/2006/relationships/theme" Target="../theme/theme57.xml"/><Relationship Id="rId2" Type="http://schemas.openxmlformats.org/officeDocument/2006/relationships/slideLayout" Target="../slideLayouts/slideLayout63.xml"/>
</Relationships>
</file>

<file path=ppt/slideMasters/_rels/slideMaster58.xml.rels><?xml version="1.0" encoding="UTF-8"?>
<Relationships xmlns="http://schemas.openxmlformats.org/package/2006/relationships"><Relationship Id="rId1" Type="http://schemas.openxmlformats.org/officeDocument/2006/relationships/theme" Target="../theme/theme58.xml"/><Relationship Id="rId2" Type="http://schemas.openxmlformats.org/officeDocument/2006/relationships/slideLayout" Target="../slideLayouts/slideLayout64.xml"/>
</Relationships>
</file>

<file path=ppt/slideMasters/_rels/slideMaster59.xml.rels><?xml version="1.0" encoding="UTF-8"?>
<Relationships xmlns="http://schemas.openxmlformats.org/package/2006/relationships"><Relationship Id="rId1" Type="http://schemas.openxmlformats.org/officeDocument/2006/relationships/theme" Target="../theme/theme59.xml"/><Relationship Id="rId2" Type="http://schemas.openxmlformats.org/officeDocument/2006/relationships/slideLayout" Target="../slideLayouts/slideLayout6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1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3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4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5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823D43F1-9438-409B-BD1D-648B0A5E178F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32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2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24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20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40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40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ftr" idx="28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sldNum" idx="29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62693C2E-1BB4-4FC4-A3A0-F2F6B65DE122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56" name="PlaceHolder 6"/>
          <p:cNvSpPr>
            <a:spLocks noGrp="1"/>
          </p:cNvSpPr>
          <p:nvPr>
            <p:ph type="dt" idx="30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ftr" idx="31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sldNum" idx="32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1A688CB4-B5A3-411C-8239-A0F6320D5D69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dt" idx="33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ftr" idx="34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sldNum" idx="35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878B509E-B51D-4ACB-ADB3-394C625B3F6D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dt" idx="36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2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48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ftr" idx="37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sldNum" idx="38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3D23168B-29B8-4C30-9297-6DA376D55813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dt" idx="39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2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ftr" idx="40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sldNum" idx="41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C4C1A71D-1BB9-4CF4-99A8-D4160993AA41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dt" idx="42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2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40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40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ftr" idx="43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sldNum" idx="44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6A8767BB-C5AA-4E7C-9EE4-9F8E8C0EB986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dt" idx="45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2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ftr" idx="46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sldNum" idx="47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C4DF3B3B-13B2-41E3-B52A-37D9D41532D5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dt" idx="48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2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ftr" idx="49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ldNum" idx="50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F33B0478-BBBB-49EE-9972-52DACC5838B0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dt" idx="51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2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ftr" idx="52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ldNum" idx="53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BFDBA622-56D1-4520-9E6F-54DA053D1E62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dt" idx="54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2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48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ftr" idx="55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sldNum" idx="56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E59E953D-557A-403C-95D3-1BD055434C46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dt" idx="57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ftr" idx="4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ldNum" idx="5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FD1BC033-7D5E-4FDA-933B-6DC28A942C8C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dt" idx="6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40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40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ftr" idx="58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sldNum" idx="59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1BEBDB6A-1950-49BA-BEBB-ECA45E52778F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08" name="PlaceHolder 6"/>
          <p:cNvSpPr>
            <a:spLocks noGrp="1"/>
          </p:cNvSpPr>
          <p:nvPr>
            <p:ph type="dt" idx="60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2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ftr" idx="61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sldNum" idx="62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12070295-0F11-4DD2-A1BF-B9891D8A8262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dt" idx="63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2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ftr" idx="64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ldNum" idx="65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C823E2E3-5E1E-47F0-89BD-C86927FC3F73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dt" idx="66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2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ftr" idx="67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sldNum" idx="68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27845099-C2E4-49D2-B985-5F106B308A57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dt" idx="69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2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48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ftr" idx="70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sldNum" idx="71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272306AA-3C66-49F2-AB2F-BB08CE962361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dt" idx="72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2"/>
  </p:sldLayoutIdLst>
</p:sldMaster>
</file>

<file path=ppt/slideMasters/slideMaster2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ftr" idx="73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sldNum" idx="74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884F7D8B-919B-4FCF-82E9-DF6B741F109E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dt" idx="75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2"/>
  </p:sldLayoutIdLst>
</p:sldMaster>
</file>

<file path=ppt/slideMasters/slideMaster2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ftr" idx="76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sldNum" idx="77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BEDFB382-B1F7-45F2-B419-2868C397759C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dt" idx="78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2"/>
  </p:sldLayoutIdLst>
</p:sldMaster>
</file>

<file path=ppt/slideMasters/slideMaster2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40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40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ftr" idx="79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42" name="PlaceHolder 5"/>
          <p:cNvSpPr>
            <a:spLocks noGrp="1"/>
          </p:cNvSpPr>
          <p:nvPr>
            <p:ph type="sldNum" idx="80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439F919D-0EF9-45C7-9903-36513879AA5A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43" name="PlaceHolder 6"/>
          <p:cNvSpPr>
            <a:spLocks noGrp="1"/>
          </p:cNvSpPr>
          <p:nvPr>
            <p:ph type="dt" idx="81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2"/>
  </p:sldLayoutIdLst>
</p:sldMaster>
</file>

<file path=ppt/slideMasters/slideMaster2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ftr" idx="82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sldNum" idx="83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FECDC0BB-269A-45BD-BF7C-C9EB1A02673B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dt" idx="84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2"/>
  </p:sldLayoutIdLst>
</p:sldMaster>
</file>

<file path=ppt/slideMasters/slideMaster2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ftr" idx="85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sldNum" idx="86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CA349083-C1A4-4540-9F03-103B27DDD95F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dt" idx="87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40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40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ftr" idx="7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0" name="PlaceHolder 5"/>
          <p:cNvSpPr>
            <a:spLocks noGrp="1"/>
          </p:cNvSpPr>
          <p:nvPr>
            <p:ph type="sldNum" idx="8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F98D43DC-9400-477D-A7B6-34F8721CB89C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1" name="PlaceHolder 6"/>
          <p:cNvSpPr>
            <a:spLocks noGrp="1"/>
          </p:cNvSpPr>
          <p:nvPr>
            <p:ph type="dt" idx="9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2"/>
  </p:sldLayoutIdLst>
</p:sldMaster>
</file>

<file path=ppt/slideMasters/slideMaster3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48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ftr" idx="88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sldNum" idx="89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EB4CF49E-121C-426E-AA01-C8591167E0F3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dt" idx="90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2"/>
  </p:sldLayoutIdLst>
</p:sldMaster>
</file>

<file path=ppt/slideMasters/slideMaster3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ftr" idx="91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sldNum" idx="92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D747D413-5F4E-4047-B0E9-2592F45ACEE6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dt" idx="93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2"/>
  </p:sldLayoutIdLst>
</p:sldMaster>
</file>

<file path=ppt/slideMasters/slideMaster3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ftr" idx="94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sldNum" idx="95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B3C1B1D2-A3A6-420F-8FE1-B1548F12DA49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dt" idx="96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2"/>
  </p:sldLayoutIdLst>
</p:sldMaster>
</file>

<file path=ppt/slideMasters/slideMaster3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ftr" idx="97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sldNum" idx="98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323CCE6B-6698-410E-8F36-3A417A9B2B7B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dt" idx="99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2"/>
  </p:sldLayoutIdLst>
</p:sldMaster>
</file>

<file path=ppt/slideMasters/slideMaster3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48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ftr" idx="100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72" name="PlaceHolder 4"/>
          <p:cNvSpPr>
            <a:spLocks noGrp="1"/>
          </p:cNvSpPr>
          <p:nvPr>
            <p:ph type="sldNum" idx="101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A3E9CD46-9083-4B91-AF2A-25FF7B88B687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73" name="PlaceHolder 5"/>
          <p:cNvSpPr>
            <a:spLocks noGrp="1"/>
          </p:cNvSpPr>
          <p:nvPr>
            <p:ph type="dt" idx="102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2"/>
  </p:sldLayoutIdLst>
</p:sldMaster>
</file>

<file path=ppt/slideMasters/slideMaster3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ftr" idx="103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sldNum" idx="104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6259B250-DFEB-4EE0-9711-5C8A5939A902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dt" idx="105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2"/>
  </p:sldLayoutIdLst>
</p:sldMaster>
</file>

<file path=ppt/slideMasters/slideMaster3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ftr" idx="106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sldNum" idx="107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E5B9B969-B170-4763-83F4-1FA379A3D936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dt" idx="108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2"/>
  </p:sldLayoutIdLst>
</p:sldMaster>
</file>

<file path=ppt/slideMasters/slideMaster3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40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40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 type="ftr" idx="109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88" name="PlaceHolder 5"/>
          <p:cNvSpPr>
            <a:spLocks noGrp="1"/>
          </p:cNvSpPr>
          <p:nvPr>
            <p:ph type="sldNum" idx="110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D79ECF73-5A0C-424A-8B33-2BFAB2F5B723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89" name="PlaceHolder 6"/>
          <p:cNvSpPr>
            <a:spLocks noGrp="1"/>
          </p:cNvSpPr>
          <p:nvPr>
            <p:ph type="dt" idx="111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2"/>
  </p:sldLayoutIdLst>
</p:sldMaster>
</file>

<file path=ppt/slideMasters/slideMaster3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ftr" idx="112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sldNum" idx="113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43229E87-48E4-42A8-AF7E-4B4BB8CB6E76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dt" idx="114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2"/>
  </p:sldLayoutIdLst>
</p:sldMaster>
</file>

<file path=ppt/slideMasters/slideMaster3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ftr" idx="115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sldNum" idx="116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9E384BE2-C535-4EAF-B9F6-03891BD8A9B8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dt" idx="117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ftr" idx="10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sldNum" idx="11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B944C72A-9D57-4EDD-A348-E540297EC58A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dt" idx="12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2"/>
  </p:sldLayoutIdLst>
</p:sldMaster>
</file>

<file path=ppt/slideMasters/slideMaster4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48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 type="ftr" idx="118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02" name="PlaceHolder 4"/>
          <p:cNvSpPr>
            <a:spLocks noGrp="1"/>
          </p:cNvSpPr>
          <p:nvPr>
            <p:ph type="sldNum" idx="119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41B257E1-07FF-43B9-92D1-10548302F4C7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03" name="PlaceHolder 5"/>
          <p:cNvSpPr>
            <a:spLocks noGrp="1"/>
          </p:cNvSpPr>
          <p:nvPr>
            <p:ph type="dt" idx="120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2"/>
  </p:sldLayoutIdLst>
</p:sldMaster>
</file>

<file path=ppt/slideMasters/slideMaster4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ftr" idx="121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sldNum" idx="122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5761D86B-EAD4-412E-9E49-9A172709714D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 type="dt" idx="123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2"/>
  </p:sldLayoutIdLst>
</p:sldMaster>
</file>

<file path=ppt/slideMasters/slideMaster4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40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1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40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12" name="PlaceHolder 4"/>
          <p:cNvSpPr>
            <a:spLocks noGrp="1"/>
          </p:cNvSpPr>
          <p:nvPr>
            <p:ph type="ftr" idx="124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13" name="PlaceHolder 5"/>
          <p:cNvSpPr>
            <a:spLocks noGrp="1"/>
          </p:cNvSpPr>
          <p:nvPr>
            <p:ph type="sldNum" idx="125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5704B6FD-0D2F-4C7E-BE38-76E19CC455B8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14" name="PlaceHolder 6"/>
          <p:cNvSpPr>
            <a:spLocks noGrp="1"/>
          </p:cNvSpPr>
          <p:nvPr>
            <p:ph type="dt" idx="126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2"/>
  </p:sldLayoutIdLst>
</p:sldMaster>
</file>

<file path=ppt/slideMasters/slideMaster4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19" name="PlaceHolder 2"/>
          <p:cNvSpPr>
            <a:spLocks noGrp="1"/>
          </p:cNvSpPr>
          <p:nvPr>
            <p:ph type="ftr" idx="127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20" name="PlaceHolder 3"/>
          <p:cNvSpPr>
            <a:spLocks noGrp="1"/>
          </p:cNvSpPr>
          <p:nvPr>
            <p:ph type="sldNum" idx="128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9919D768-D974-479E-97E6-8BCAE0B48880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21" name="PlaceHolder 4"/>
          <p:cNvSpPr>
            <a:spLocks noGrp="1"/>
          </p:cNvSpPr>
          <p:nvPr>
            <p:ph type="dt" idx="129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2"/>
  </p:sldLayoutIdLst>
</p:sldMaster>
</file>

<file path=ppt/slideMasters/slideMaster4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ftr" idx="130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 type="sldNum" idx="131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F969C84F-7326-403E-A00D-FDB4529F4DAB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25" name="PlaceHolder 3"/>
          <p:cNvSpPr>
            <a:spLocks noGrp="1"/>
          </p:cNvSpPr>
          <p:nvPr>
            <p:ph type="dt" idx="132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2"/>
  </p:sldLayoutIdLst>
</p:sldMaster>
</file>

<file path=ppt/slideMasters/slideMaster4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ftr" idx="133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sldNum" idx="134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400A481B-92C7-4CC2-8E4B-7558CFD529CD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28" name="PlaceHolder 3"/>
          <p:cNvSpPr>
            <a:spLocks noGrp="1"/>
          </p:cNvSpPr>
          <p:nvPr>
            <p:ph type="dt" idx="135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2"/>
  </p:sldLayoutIdLst>
</p:sldMaster>
</file>

<file path=ppt/slideMasters/slideMaster4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48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 type="ftr" idx="136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 type="sldNum" idx="137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2C09BF7C-AAFA-4FCD-AC33-DA9EEF417789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33" name="PlaceHolder 5"/>
          <p:cNvSpPr>
            <a:spLocks noGrp="1"/>
          </p:cNvSpPr>
          <p:nvPr>
            <p:ph type="dt" idx="138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2"/>
  </p:sldLayoutIdLst>
</p:sldMaster>
</file>

<file path=ppt/slideMasters/slideMaster4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ftr" idx="139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sldNum" idx="140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A6ECBF18-50D2-41CD-A7B7-733C83173DD5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38" name="PlaceHolder 3"/>
          <p:cNvSpPr>
            <a:spLocks noGrp="1"/>
          </p:cNvSpPr>
          <p:nvPr>
            <p:ph type="dt" idx="141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2"/>
  </p:sldLayoutIdLst>
</p:sldMaster>
</file>

<file path=ppt/slideMasters/slideMaster4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 type="ftr" idx="142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 type="sldNum" idx="143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BFC8A089-5BB7-4A47-A6DB-B7482FA46EB1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42" name="PlaceHolder 4"/>
          <p:cNvSpPr>
            <a:spLocks noGrp="1"/>
          </p:cNvSpPr>
          <p:nvPr>
            <p:ph type="dt" idx="144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2"/>
  </p:sldLayoutIdLst>
</p:sldMaster>
</file>

<file path=ppt/slideMasters/slideMaster4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40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40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47" name="PlaceHolder 4"/>
          <p:cNvSpPr>
            <a:spLocks noGrp="1"/>
          </p:cNvSpPr>
          <p:nvPr>
            <p:ph type="ftr" idx="145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48" name="PlaceHolder 5"/>
          <p:cNvSpPr>
            <a:spLocks noGrp="1"/>
          </p:cNvSpPr>
          <p:nvPr>
            <p:ph type="sldNum" idx="146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6F959CD3-9286-4282-9B67-ACAD34C9B0A2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49" name="PlaceHolder 6"/>
          <p:cNvSpPr>
            <a:spLocks noGrp="1"/>
          </p:cNvSpPr>
          <p:nvPr>
            <p:ph type="dt" idx="147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ftr" idx="13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sldNum" idx="14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2559ABF7-A6EC-4910-9006-CF09D20FA4AF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dt" idx="15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2"/>
  </p:sldLayoutIdLst>
</p:sldMaster>
</file>

<file path=ppt/slideMasters/slideMaster5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ftr" idx="148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sldNum" idx="149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CA6B7DE5-7C41-4D88-9465-F51119282EFE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55" name="PlaceHolder 3"/>
          <p:cNvSpPr>
            <a:spLocks noGrp="1"/>
          </p:cNvSpPr>
          <p:nvPr>
            <p:ph type="dt" idx="150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2"/>
  </p:sldLayoutIdLst>
</p:sldMaster>
</file>

<file path=ppt/slideMasters/slideMaster5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ftr" idx="151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 type="sldNum" idx="152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C20AA763-5696-43C5-99A7-98DB19C71973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58" name="PlaceHolder 3"/>
          <p:cNvSpPr>
            <a:spLocks noGrp="1"/>
          </p:cNvSpPr>
          <p:nvPr>
            <p:ph type="dt" idx="153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2"/>
  </p:sldLayoutIdLst>
</p:sldMaster>
</file>

<file path=ppt/slideMasters/slideMaster5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48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61" name="PlaceHolder 3"/>
          <p:cNvSpPr>
            <a:spLocks noGrp="1"/>
          </p:cNvSpPr>
          <p:nvPr>
            <p:ph type="ftr" idx="154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62" name="PlaceHolder 4"/>
          <p:cNvSpPr>
            <a:spLocks noGrp="1"/>
          </p:cNvSpPr>
          <p:nvPr>
            <p:ph type="sldNum" idx="155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53306F9B-218D-4D30-8F5E-3D023BE9CE15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63" name="PlaceHolder 5"/>
          <p:cNvSpPr>
            <a:spLocks noGrp="1"/>
          </p:cNvSpPr>
          <p:nvPr>
            <p:ph type="dt" idx="156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2"/>
  </p:sldLayoutIdLst>
</p:sldMaster>
</file>

<file path=ppt/slideMasters/slideMaster5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ftr" idx="157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67" name="PlaceHolder 2"/>
          <p:cNvSpPr>
            <a:spLocks noGrp="1"/>
          </p:cNvSpPr>
          <p:nvPr>
            <p:ph type="sldNum" idx="158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E0D05A29-91D8-4BA7-9E55-9E9E188C5F57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68" name="PlaceHolder 3"/>
          <p:cNvSpPr>
            <a:spLocks noGrp="1"/>
          </p:cNvSpPr>
          <p:nvPr>
            <p:ph type="dt" idx="159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2"/>
  </p:sldLayoutIdLst>
</p:sldMaster>
</file>

<file path=ppt/slideMasters/slideMaster5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40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40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72" name="PlaceHolder 4"/>
          <p:cNvSpPr>
            <a:spLocks noGrp="1"/>
          </p:cNvSpPr>
          <p:nvPr>
            <p:ph type="ftr" idx="160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73" name="PlaceHolder 5"/>
          <p:cNvSpPr>
            <a:spLocks noGrp="1"/>
          </p:cNvSpPr>
          <p:nvPr>
            <p:ph type="sldNum" idx="161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508B64CB-FD88-4FA2-9DD4-D22C20048E35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74" name="PlaceHolder 6"/>
          <p:cNvSpPr>
            <a:spLocks noGrp="1"/>
          </p:cNvSpPr>
          <p:nvPr>
            <p:ph type="dt" idx="162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2"/>
  </p:sldLayoutIdLst>
</p:sldMaster>
</file>

<file path=ppt/slideMasters/slideMaster5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ftr" idx="163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79" name="PlaceHolder 2"/>
          <p:cNvSpPr>
            <a:spLocks noGrp="1"/>
          </p:cNvSpPr>
          <p:nvPr>
            <p:ph type="sldNum" idx="164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99675923-4D21-4A4A-BE11-853A1B00DF9D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80" name="PlaceHolder 3"/>
          <p:cNvSpPr>
            <a:spLocks noGrp="1"/>
          </p:cNvSpPr>
          <p:nvPr>
            <p:ph type="dt" idx="165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2"/>
  </p:sldLayoutIdLst>
</p:sldMaster>
</file>

<file path=ppt/slideMasters/slideMaster5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82" name="PlaceHolder 2"/>
          <p:cNvSpPr>
            <a:spLocks noGrp="1"/>
          </p:cNvSpPr>
          <p:nvPr>
            <p:ph type="ftr" idx="166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83" name="PlaceHolder 3"/>
          <p:cNvSpPr>
            <a:spLocks noGrp="1"/>
          </p:cNvSpPr>
          <p:nvPr>
            <p:ph type="sldNum" idx="167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4DEA8EDB-838E-4096-B362-A9627A28999C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84" name="PlaceHolder 4"/>
          <p:cNvSpPr>
            <a:spLocks noGrp="1"/>
          </p:cNvSpPr>
          <p:nvPr>
            <p:ph type="dt" idx="168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2"/>
  </p:sldLayoutIdLst>
</p:sldMaster>
</file>

<file path=ppt/slideMasters/slideMaster5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ftr" idx="169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87" name="PlaceHolder 2"/>
          <p:cNvSpPr>
            <a:spLocks noGrp="1"/>
          </p:cNvSpPr>
          <p:nvPr>
            <p:ph type="sldNum" idx="170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649108AE-5F55-4267-83A5-40862A8AFEFD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88" name="PlaceHolder 3"/>
          <p:cNvSpPr>
            <a:spLocks noGrp="1"/>
          </p:cNvSpPr>
          <p:nvPr>
            <p:ph type="dt" idx="171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2"/>
  </p:sldLayoutIdLst>
</p:sldMaster>
</file>

<file path=ppt/slideMasters/slideMaster5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ftr" idx="172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90" name="PlaceHolder 2"/>
          <p:cNvSpPr>
            <a:spLocks noGrp="1"/>
          </p:cNvSpPr>
          <p:nvPr>
            <p:ph type="sldNum" idx="173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2BD3A9DD-F6D5-472E-9A95-73BCD96C9459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91" name="PlaceHolder 3"/>
          <p:cNvSpPr>
            <a:spLocks noGrp="1"/>
          </p:cNvSpPr>
          <p:nvPr>
            <p:ph type="dt" idx="174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2"/>
  </p:sldLayoutIdLst>
</p:sldMaster>
</file>

<file path=ppt/slideMasters/slideMaster5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ftr" idx="175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93" name="PlaceHolder 2"/>
          <p:cNvSpPr>
            <a:spLocks noGrp="1"/>
          </p:cNvSpPr>
          <p:nvPr>
            <p:ph type="sldNum" idx="176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475974B7-5A8F-41A6-9552-E4EF3E98764D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294" name="PlaceHolder 3"/>
          <p:cNvSpPr>
            <a:spLocks noGrp="1"/>
          </p:cNvSpPr>
          <p:nvPr>
            <p:ph type="dt" idx="177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2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ftr" idx="16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sldNum" idx="17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57B543EF-52CD-4766-BD15-B205AF116123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dt" idx="18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480" cy="574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структуры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Второй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Третий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Четвёртый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Пятый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Шестой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Седьмой уровень структуры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ftr" idx="19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&lt;нижний колонтитул&gt;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sldNum" idx="20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ECB64B7E-1C35-4CBC-84EC-813B88A69650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&lt;номер&gt;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dt" idx="21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&lt;дата/время&gt;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ftr" idx="22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ldNum" idx="23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07CB8FAB-1D10-4EEB-9CF9-B29DDE3A6D20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dt" idx="24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14440" y="3077280"/>
            <a:ext cx="5825160" cy="211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trike="noStrike" u="none">
                <a:solidFill>
                  <a:srgbClr val="000000"/>
                </a:solidFill>
                <a:uFillTx/>
                <a:latin typeface="Arial"/>
              </a:rPr>
              <a:t>Для правки текста заглавия щёлкните мышью</a:t>
            </a: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ftr" idx="25"/>
          </p:nvPr>
        </p:nvSpPr>
        <p:spPr>
          <a:xfrm>
            <a:off x="2343240" y="9181440"/>
            <a:ext cx="216756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sldNum" idx="26"/>
          </p:nvPr>
        </p:nvSpPr>
        <p:spPr>
          <a:xfrm>
            <a:off x="4915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ADEBDCFE-804E-4D19-81A5-6B5280CC0650}" type="slidenum">
              <a:rPr b="0" lang="ru-RU" sz="1200" strike="noStrike" u="none">
                <a:solidFill>
                  <a:schemeClr val="dk1">
                    <a:tint val="75000"/>
                  </a:schemeClr>
                </a:solidFill>
                <a:uFillTx/>
                <a:latin typeface="Calibri"/>
              </a:rPr>
              <a:t>1</a:t>
            </a:fld>
            <a:endParaRPr b="0" lang="ru-RU" sz="12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dt" idx="27"/>
          </p:nvPr>
        </p:nvSpPr>
        <p:spPr>
          <a:xfrm>
            <a:off x="343080" y="9181440"/>
            <a:ext cx="1595880" cy="52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trike="noStrike" u="none">
                <a:solidFill>
                  <a:srgbClr val="000000"/>
                </a:solidFill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trike="noStrike" u="none">
                <a:solidFill>
                  <a:srgbClr val="000000"/>
                </a:solidFill>
                <a:uFillTx/>
                <a:latin typeface="Times New Roman"/>
              </a:rPr>
              <a:t> </a:t>
            </a:r>
            <a:endParaRPr b="0" lang="ru-RU" sz="1400" strike="noStrike" u="none">
              <a:solidFill>
                <a:srgbClr val="000000"/>
              </a:solidFill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PlaceHolder 1"/>
          <p:cNvSpPr>
            <a:spLocks noGrp="1"/>
          </p:cNvSpPr>
          <p:nvPr>
            <p:ph type="title"/>
          </p:nvPr>
        </p:nvSpPr>
        <p:spPr>
          <a:xfrm>
            <a:off x="548640" y="506520"/>
            <a:ext cx="5825160" cy="1013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>
              <a:buNone/>
            </a:pP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pic>
        <p:nvPicPr>
          <p:cNvPr id="296" name="Picture 6" descr=""/>
          <p:cNvPicPr/>
          <p:nvPr/>
        </p:nvPicPr>
        <p:blipFill>
          <a:blip r:embed="rId1"/>
          <a:stretch/>
        </p:blipFill>
        <p:spPr>
          <a:xfrm>
            <a:off x="181800" y="180360"/>
            <a:ext cx="6477480" cy="8278920"/>
          </a:xfrm>
          <a:prstGeom prst="rect">
            <a:avLst/>
          </a:prstGeom>
          <a:ln w="0">
            <a:noFill/>
          </a:ln>
        </p:spPr>
      </p:pic>
      <p:sp>
        <p:nvSpPr>
          <p:cNvPr id="297" name="object 2"/>
          <p:cNvSpPr/>
          <p:nvPr/>
        </p:nvSpPr>
        <p:spPr>
          <a:xfrm>
            <a:off x="1025640" y="360000"/>
            <a:ext cx="5452200" cy="829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 algn="ctr" defTabSz="914400">
              <a:lnSpc>
                <a:spcPct val="100000"/>
              </a:lnSpc>
              <a:spcBef>
                <a:spcPts val="99"/>
              </a:spcBef>
            </a:pPr>
            <a:endParaRPr b="0" lang="ru-RU" sz="18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  <p:graphicFrame>
        <p:nvGraphicFramePr>
          <p:cNvPr id="298" name="Таблица 6"/>
          <p:cNvGraphicFramePr/>
          <p:nvPr/>
        </p:nvGraphicFramePr>
        <p:xfrm>
          <a:off x="540000" y="1800000"/>
          <a:ext cx="6119640" cy="6643800"/>
        </p:xfrm>
        <a:graphic>
          <a:graphicData uri="http://schemas.openxmlformats.org/drawingml/2006/table">
            <a:tbl>
              <a:tblPr/>
              <a:tblGrid>
                <a:gridCol w="548640"/>
                <a:gridCol w="2275920"/>
                <a:gridCol w="3295440"/>
              </a:tblGrid>
              <a:tr h="585720">
                <a:tc>
                  <a:txBody>
                    <a:bodyPr lIns="21960" rIns="21960" anchor="t">
                      <a:noAutofit/>
                    </a:bodyPr>
                    <a:p>
                      <a:pPr algn="ctr" defTabSz="914400">
                        <a:lnSpc>
                          <a:spcPct val="115000"/>
                        </a:lnSpc>
                      </a:pPr>
                      <a:r>
                        <a:rPr b="1" lang="ru-RU" sz="1200" strike="noStrike" u="none">
                          <a:solidFill>
                            <a:srgbClr val="ffffff"/>
                          </a:solidFill>
                          <a:uFillTx/>
                          <a:latin typeface="Montserrat"/>
                          <a:ea typeface="Times New Roman"/>
                        </a:rPr>
                        <a:t>№ </a:t>
                      </a:r>
                      <a:r>
                        <a:rPr b="1" lang="ru-RU" sz="1200" strike="noStrike" u="none">
                          <a:solidFill>
                            <a:srgbClr val="ffffff"/>
                          </a:solidFill>
                          <a:uFillTx/>
                          <a:latin typeface="Montserrat"/>
                          <a:ea typeface="Times New Roman"/>
                        </a:rPr>
                        <a:t>п/п</a:t>
                      </a:r>
                      <a:endParaRPr b="0" lang="ru-RU" sz="12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solidFill>
                        <a:srgbClr val="4f81bd"/>
                      </a:solidFill>
                      <a:prstDash val="solid"/>
                    </a:lnT>
                    <a:lnB w="12240">
                      <a:solidFill>
                        <a:srgbClr val="4f81bd"/>
                      </a:solidFill>
                      <a:prstDash val="soli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 lIns="21960" rIns="21960" anchor="t">
                      <a:noAutofit/>
                    </a:bodyPr>
                    <a:p>
                      <a:pPr algn="ctr" defTabSz="914400">
                        <a:lnSpc>
                          <a:spcPct val="115000"/>
                        </a:lnSpc>
                      </a:pPr>
                      <a:r>
                        <a:rPr b="1" lang="ru-RU" sz="1200" strike="noStrike" u="none">
                          <a:solidFill>
                            <a:srgbClr val="ffffff"/>
                          </a:solidFill>
                          <a:uFillTx/>
                          <a:latin typeface="Montserrat"/>
                          <a:ea typeface="Times New Roman"/>
                        </a:rPr>
                        <a:t>Дата и время мероприятия</a:t>
                      </a:r>
                      <a:endParaRPr b="0" lang="ru-RU" sz="12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solidFill>
                        <a:srgbClr val="4f81bd"/>
                      </a:solidFill>
                      <a:prstDash val="solid"/>
                    </a:lnT>
                    <a:lnB w="12240">
                      <a:solidFill>
                        <a:srgbClr val="4f81bd"/>
                      </a:solidFill>
                      <a:prstDash val="soli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 lIns="21960" rIns="21960" anchor="t">
                      <a:noAutofit/>
                    </a:bodyPr>
                    <a:p>
                      <a:pPr algn="ctr" defTabSz="914400">
                        <a:lnSpc>
                          <a:spcPct val="115000"/>
                        </a:lnSpc>
                      </a:pPr>
                      <a:r>
                        <a:rPr b="1" lang="ru-RU" sz="1200" strike="noStrike" u="none">
                          <a:solidFill>
                            <a:srgbClr val="ffffff"/>
                          </a:solidFill>
                          <a:uFillTx/>
                          <a:latin typeface="Montserrat"/>
                          <a:ea typeface="Times New Roman"/>
                        </a:rPr>
                        <a:t>Название мероприятия</a:t>
                      </a:r>
                      <a:endParaRPr b="0" lang="ru-RU" sz="1200" strike="noStrike" u="none">
                        <a:solidFill>
                          <a:srgbClr val="ffffff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solidFill>
                        <a:srgbClr val="4f81bd"/>
                      </a:solidFill>
                      <a:prstDash val="solid"/>
                    </a:lnT>
                    <a:lnB w="12240">
                      <a:solidFill>
                        <a:srgbClr val="4f81bd"/>
                      </a:solidFill>
                      <a:prstDash val="solid"/>
                    </a:lnB>
                    <a:solidFill>
                      <a:srgbClr val="548dd4"/>
                    </a:solidFill>
                  </a:tcPr>
                </a:tc>
              </a:tr>
              <a:tr h="486000">
                <a:tc>
                  <a:txBody>
                    <a:bodyPr lIns="21960" rIns="21960" anchor="t">
                      <a:noAutofit/>
                    </a:bodyPr>
                    <a:p>
                      <a:pPr marL="180360" defTabSz="914400">
                        <a:lnSpc>
                          <a:spcPct val="115000"/>
                        </a:lnSpc>
                      </a:pPr>
                      <a:r>
                        <a:rPr b="0" lang="ru-RU" sz="1200" strike="noStrike" u="none">
                          <a:solidFill>
                            <a:srgbClr val="0d0d0d"/>
                          </a:solidFill>
                          <a:uFillTx/>
                          <a:latin typeface="Montserrat"/>
                          <a:ea typeface="Times New Roman"/>
                        </a:rPr>
                        <a:t>1.</a:t>
                      </a:r>
                      <a:endParaRPr b="0" lang="ru-RU" sz="12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solidFill>
                        <a:srgbClr val="4f81bd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 lIns="21960" rIns="2196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ru-RU" sz="1400" strike="noStrike" u="none">
                          <a:solidFill>
                            <a:srgbClr val="000000"/>
                          </a:solidFill>
                          <a:uFillTx/>
                          <a:latin typeface="Times New Roman"/>
                        </a:rPr>
                        <a:t>02 июля</a:t>
                      </a:r>
                      <a:endParaRPr b="0" lang="ru-RU" sz="14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solidFill>
                        <a:srgbClr val="4f81bd"/>
                      </a:solidFill>
                      <a:prstDash val="solid"/>
                    </a:lnT>
                    <a:lnB w="12240">
                      <a:solidFill>
                        <a:srgbClr val="4f81bd"/>
                      </a:solidFill>
                      <a:prstDash val="soli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 lIns="21960" rIns="21960" anchor="t">
                      <a:noAutofit/>
                    </a:bodyPr>
                    <a:p>
                      <a:pPr marL="80640" algn="ctr">
                        <a:lnSpc>
                          <a:spcPct val="115000"/>
                        </a:lnSpc>
                      </a:pPr>
                      <a:r>
                        <a:rPr b="1" lang="ru-RU" sz="1400" strike="noStrike" u="none"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Times New Roman"/>
                        </a:rPr>
                        <a:t>Обучающее занятие «Умелые ручки»</a:t>
                      </a:r>
                      <a:endParaRPr b="0" lang="ru-RU" sz="14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4f81bd"/>
                      </a:solidFill>
                      <a:prstDash val="solid"/>
                    </a:lnT>
                    <a:lnB w="12240">
                      <a:solidFill>
                        <a:srgbClr val="4f81bd"/>
                      </a:solidFill>
                      <a:prstDash val="solid"/>
                    </a:lnB>
                    <a:solidFill>
                      <a:srgbClr val="d3dfee"/>
                    </a:solidFill>
                  </a:tcPr>
                </a:tc>
              </a:tr>
              <a:tr h="543240">
                <a:tc>
                  <a:txBody>
                    <a:bodyPr lIns="21960" rIns="21960" anchor="t">
                      <a:noAutofit/>
                    </a:bodyPr>
                    <a:p>
                      <a:pPr marL="180360" defTabSz="914400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b="0" lang="ru-RU" sz="1200" strike="noStrike" u="none">
                          <a:solidFill>
                            <a:srgbClr val="0d0d0d"/>
                          </a:solidFill>
                          <a:uFillTx/>
                          <a:latin typeface="Montserrat"/>
                          <a:ea typeface="Times New Roman"/>
                        </a:rPr>
                        <a:t>2.</a:t>
                      </a:r>
                      <a:endParaRPr b="0" lang="ru-RU" sz="12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21960" rIns="2196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ru-RU" sz="1400" strike="noStrike" u="none">
                          <a:solidFill>
                            <a:srgbClr val="000000"/>
                          </a:solidFill>
                          <a:uFillTx/>
                          <a:latin typeface="Times New Roman"/>
                        </a:rPr>
                        <a:t>04 июля</a:t>
                      </a:r>
                      <a:endParaRPr b="0" lang="ru-RU" sz="14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21960" rIns="21960" anchor="t">
                      <a:noAutofit/>
                    </a:bodyPr>
                    <a:p>
                      <a:pPr marL="80640"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b="1" lang="ru-RU" sz="1400" strike="noStrike" u="none"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Tahoma"/>
                        </a:rPr>
                        <a:t>Клуб по интересам: чтение книг, просмотр фильмов,  игра а настольные игры</a:t>
                      </a:r>
                      <a:endParaRPr b="0" lang="ru-RU" sz="14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484920">
                <a:tc>
                  <a:txBody>
                    <a:bodyPr lIns="21960" rIns="21960" anchor="t">
                      <a:noAutofit/>
                    </a:bodyPr>
                    <a:p>
                      <a:pPr marL="180360" defTabSz="914400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b="0" lang="ru-RU" sz="1200" strike="noStrike" u="none">
                          <a:solidFill>
                            <a:srgbClr val="0d0d0d"/>
                          </a:solidFill>
                          <a:uFillTx/>
                          <a:latin typeface="Montserrat"/>
                          <a:ea typeface="Times New Roman"/>
                        </a:rPr>
                        <a:t>3.</a:t>
                      </a:r>
                      <a:endParaRPr b="0" lang="ru-RU" sz="12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 lIns="21960" rIns="2196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ru-RU" sz="1400" strike="noStrike" u="none">
                          <a:solidFill>
                            <a:srgbClr val="000000"/>
                          </a:solidFill>
                          <a:uFillTx/>
                          <a:latin typeface="Times New Roman"/>
                        </a:rPr>
                        <a:t>08 июля</a:t>
                      </a:r>
                      <a:endParaRPr b="0" lang="ru-RU" sz="14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21960" rIns="21960" anchor="t">
                      <a:noAutofit/>
                    </a:bodyPr>
                    <a:p>
                      <a:pPr marL="80640"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b="1" lang="ru-RU" sz="1400" strike="noStrike" u="none"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Tahoma"/>
                        </a:rPr>
                        <a:t>Поздравления с днем семьи, любви и верности ( прогулка по набережной к Храму и скульптуре Петра и Февронии)</a:t>
                      </a:r>
                      <a:endParaRPr b="0" lang="ru-RU" sz="14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6000">
                <a:tc>
                  <a:txBody>
                    <a:bodyPr lIns="21960" rIns="21960" anchor="t">
                      <a:noAutofit/>
                    </a:bodyPr>
                    <a:p>
                      <a:pPr marL="180360" algn="ctr" defTabSz="914400">
                        <a:lnSpc>
                          <a:spcPct val="115000"/>
                        </a:lnSpc>
                      </a:pPr>
                      <a:r>
                        <a:rPr b="1" lang="ru-RU" sz="1200" strike="noStrike" u="none">
                          <a:solidFill>
                            <a:srgbClr val="0d0d0d"/>
                          </a:solidFill>
                          <a:uFillTx/>
                          <a:latin typeface="Times New Roman"/>
                          <a:ea typeface="Times New Roman"/>
                        </a:rPr>
                        <a:t>4.</a:t>
                      </a:r>
                      <a:endParaRPr b="0" lang="ru-RU" sz="12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21960" rIns="2196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ru-RU" sz="1400" strike="noStrike" u="none">
                          <a:solidFill>
                            <a:srgbClr val="000000"/>
                          </a:solidFill>
                          <a:uFillTx/>
                          <a:latin typeface="Times New Roman"/>
                        </a:rPr>
                        <a:t>11июля</a:t>
                      </a:r>
                      <a:endParaRPr b="0" lang="ru-RU" sz="14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21960" rIns="21960" anchor="t">
                      <a:noAutofit/>
                    </a:bodyPr>
                    <a:p>
                      <a:pPr marL="80640"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b="1" lang="ru-RU" sz="1400" strike="noStrike" u="none"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Tahoma"/>
                        </a:rPr>
                        <a:t>Урок пенсионно-социальной грамотности</a:t>
                      </a:r>
                      <a:endParaRPr b="0" lang="ru-RU" sz="14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484920">
                <a:tc>
                  <a:txBody>
                    <a:bodyPr lIns="21960" rIns="21960" anchor="t">
                      <a:noAutofit/>
                    </a:bodyPr>
                    <a:p>
                      <a:pPr marL="180360" defTabSz="914400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b="0" lang="ru-RU" sz="1200" strike="noStrike" u="none">
                          <a:solidFill>
                            <a:srgbClr val="0d0d0d"/>
                          </a:solidFill>
                          <a:uFillTx/>
                          <a:latin typeface="Montserrat"/>
                          <a:ea typeface="Times New Roman"/>
                        </a:rPr>
                        <a:t>5.</a:t>
                      </a:r>
                      <a:endParaRPr b="0" lang="ru-RU" sz="12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 lIns="21960" rIns="2196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ru-RU" sz="1400" strike="noStrike" u="none">
                          <a:solidFill>
                            <a:srgbClr val="000000"/>
                          </a:solidFill>
                          <a:uFillTx/>
                          <a:latin typeface="Times New Roman"/>
                        </a:rPr>
                        <a:t>15 июля</a:t>
                      </a:r>
                      <a:endParaRPr b="0" lang="ru-RU" sz="14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21960" rIns="21960" anchor="t">
                      <a:noAutofit/>
                    </a:bodyPr>
                    <a:p>
                      <a:pPr marL="80640"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b="1" lang="ru-RU" sz="1400" strike="noStrike" u="none"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Tahoma"/>
                        </a:rPr>
                        <a:t>Лекция «Осторожно мошенники»</a:t>
                      </a:r>
                      <a:endParaRPr b="0" lang="ru-RU" sz="14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86000">
                <a:tc>
                  <a:txBody>
                    <a:bodyPr lIns="21960" rIns="21960" anchor="t">
                      <a:noAutofit/>
                    </a:bodyPr>
                    <a:p>
                      <a:pPr marL="180360" defTabSz="914400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b="0" lang="ru-RU" sz="1200" strike="noStrike" u="none">
                          <a:solidFill>
                            <a:srgbClr val="0d0d0d"/>
                          </a:solidFill>
                          <a:uFillTx/>
                          <a:latin typeface="Montserrat"/>
                          <a:ea typeface="Times New Roman"/>
                        </a:rPr>
                        <a:t>6.</a:t>
                      </a:r>
                      <a:endParaRPr b="0" lang="ru-RU" sz="12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21960" rIns="21960" anchor="t">
                      <a:noAutofit/>
                    </a:bodyPr>
                    <a:p>
                      <a:pPr algn="ctr">
                        <a:lnSpc>
                          <a:spcPct val="115000"/>
                        </a:lnSpc>
                      </a:pPr>
                      <a:r>
                        <a:rPr b="1" lang="ru-RU" sz="1400" strike="noStrike" u="none">
                          <a:solidFill>
                            <a:srgbClr val="000000"/>
                          </a:solidFill>
                          <a:uFillTx/>
                          <a:latin typeface="Times New Roman"/>
                        </a:rPr>
                        <a:t>18 июля</a:t>
                      </a:r>
                      <a:endParaRPr b="0" lang="ru-RU" sz="14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21960" rIns="21960" anchor="t">
                      <a:noAutofit/>
                    </a:bodyPr>
                    <a:p>
                      <a:pPr marL="80640"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b="1" lang="ru-RU" sz="1400" strike="noStrike" u="none"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Tahoma"/>
                        </a:rPr>
                        <a:t>Клуб по интересам: чтение книг, просмотр фильмов,  игра а настольные игры</a:t>
                      </a:r>
                      <a:endParaRPr b="0" lang="ru-RU" sz="14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486000">
                <a:tc>
                  <a:txBody>
                    <a:bodyPr lIns="21960" rIns="21960" anchor="t">
                      <a:noAutofit/>
                    </a:bodyPr>
                    <a:p>
                      <a:pPr marL="180360" defTabSz="914400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b="0" lang="ru-RU" sz="1200" strike="noStrike" u="none">
                          <a:solidFill>
                            <a:srgbClr val="0d0d0d"/>
                          </a:solidFill>
                          <a:uFillTx/>
                          <a:latin typeface="Montserrat"/>
                          <a:ea typeface="Times New Roman"/>
                        </a:rPr>
                        <a:t>7.</a:t>
                      </a:r>
                      <a:endParaRPr b="0" lang="ru-RU" sz="12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 lIns="21960" rIns="219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trike="noStrike" u="none">
                          <a:solidFill>
                            <a:srgbClr val="000000"/>
                          </a:solidFill>
                          <a:uFillTx/>
                          <a:latin typeface="Times New Roman"/>
                        </a:rPr>
                        <a:t>22 июля</a:t>
                      </a:r>
                      <a:endParaRPr b="0" lang="ru-RU" sz="14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 lIns="21960" rIns="219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trike="noStrike" u="none">
                          <a:solidFill>
                            <a:srgbClr val="000000"/>
                          </a:solidFill>
                          <a:uFillTx/>
                          <a:latin typeface="Times New Roman"/>
                        </a:rPr>
                        <a:t>Урок «Компьютерной грамотности»</a:t>
                      </a:r>
                      <a:endParaRPr b="0" lang="ru-RU" sz="14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3280">
                <a:tc>
                  <a:txBody>
                    <a:bodyPr lIns="21960" rIns="21960" anchor="t">
                      <a:noAutofit/>
                    </a:bodyPr>
                    <a:p>
                      <a:pPr marL="180360" defTabSz="914400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b="0" lang="ru-RU" sz="1200" strike="noStrike" u="none">
                          <a:solidFill>
                            <a:srgbClr val="0d0d0d"/>
                          </a:solidFill>
                          <a:uFillTx/>
                          <a:latin typeface="Montserrat"/>
                          <a:ea typeface="Times New Roman"/>
                        </a:rPr>
                        <a:t>8.</a:t>
                      </a:r>
                      <a:endParaRPr b="0" lang="ru-RU" sz="12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noFill/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noFill/>
                  </a:tcPr>
                </a:tc>
                <a:tc>
                  <a:txBody>
                    <a:bodyPr lIns="21960" rIns="2196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400" strike="noStrike" u="none">
                          <a:solidFill>
                            <a:srgbClr val="000000"/>
                          </a:solidFill>
                          <a:uFillTx/>
                          <a:latin typeface="Times New Roman"/>
                        </a:rPr>
                        <a:t>  </a:t>
                      </a:r>
                      <a:r>
                        <a:rPr b="1" lang="ru-RU" sz="1400" strike="noStrike" u="none">
                          <a:solidFill>
                            <a:srgbClr val="000000"/>
                          </a:solidFill>
                          <a:uFillTx/>
                          <a:latin typeface="Times New Roman"/>
                        </a:rPr>
                        <a:t>25 июля</a:t>
                      </a:r>
                      <a:endParaRPr b="0" lang="ru-RU" sz="14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21960" rIns="21960" anchor="t">
                      <a:noAutofit/>
                    </a:bodyPr>
                    <a:p>
                      <a:pPr marL="80640"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b="1" lang="ru-RU" sz="1500" strike="noStrike" u="none">
                          <a:solidFill>
                            <a:srgbClr val="000000"/>
                          </a:solidFill>
                          <a:uFillTx/>
                          <a:latin typeface="Times New Roman"/>
                          <a:ea typeface="Tahoma"/>
                        </a:rPr>
                        <a:t>Обсуждение итогов месяца, совместное составление плана мероприятий на август с учетом пожеланий представителей старшего поколения</a:t>
                      </a:r>
                      <a:endParaRPr b="0" lang="ru-RU" sz="1500" strike="noStrike" u="none">
                        <a:solidFill>
                          <a:srgbClr val="000000"/>
                        </a:solidFill>
                        <a:uFillTx/>
                        <a:latin typeface="Arial"/>
                      </a:endParaRPr>
                    </a:p>
                  </a:txBody>
                  <a:tcPr anchor="t" marL="21960" marR="21960">
                    <a:lnL w="12240">
                      <a:solidFill>
                        <a:srgbClr val="4f81bd"/>
                      </a:solidFill>
                      <a:prstDash val="solid"/>
                    </a:lnL>
                    <a:lnR w="12240">
                      <a:solidFill>
                        <a:srgbClr val="4f81bd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99" name=""/>
          <p:cNvSpPr/>
          <p:nvPr/>
        </p:nvSpPr>
        <p:spPr>
          <a:xfrm>
            <a:off x="1260000" y="180360"/>
            <a:ext cx="5026680" cy="82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</a:pPr>
            <a:r>
              <a:rPr b="1" lang="ru-RU" sz="2000" strike="noStrike" u="none">
                <a:solidFill>
                  <a:srgbClr val="3465a4"/>
                </a:solidFill>
                <a:uFillTx/>
                <a:latin typeface="Times New Roman"/>
              </a:rPr>
              <a:t>Центр общения старшего поколения</a:t>
            </a:r>
            <a:endParaRPr b="0" lang="ru-RU" sz="20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trike="noStrike" u="none">
                <a:solidFill>
                  <a:srgbClr val="3465a4"/>
                </a:solidFill>
                <a:uFillTx/>
                <a:latin typeface="Times New Roman"/>
              </a:rPr>
              <a:t>План работы на июль 2025 года</a:t>
            </a:r>
            <a:endParaRPr b="0" lang="ru-RU" sz="1600" strike="noStrike" u="none">
              <a:solidFill>
                <a:srgbClr val="000000"/>
              </a:solidFill>
              <a:uFillTx/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600" strike="noStrike" u="none">
                <a:solidFill>
                  <a:srgbClr val="3465a4"/>
                </a:solidFill>
                <a:uFillTx/>
                <a:latin typeface="Times New Roman"/>
              </a:rPr>
              <a:t>Место проведения: </a:t>
            </a:r>
            <a:r>
              <a:rPr b="1" lang="ru-RU" sz="1600" strike="noStrike" u="none">
                <a:solidFill>
                  <a:srgbClr val="3465a4"/>
                </a:solidFill>
                <a:uFillTx/>
                <a:latin typeface="Times New Roman"/>
                <a:ea typeface="Microsoft YaHei"/>
              </a:rPr>
              <a:t>г. Корсаков, ул. Гвардейская, д. 1</a:t>
            </a:r>
            <a:endParaRPr b="0" lang="ru-RU" sz="1600" strike="noStrike" u="none">
              <a:solidFill>
                <a:srgbClr val="000000"/>
              </a:solidFill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5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6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7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8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9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0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3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4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5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6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7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8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9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0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3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4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5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6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7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8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9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0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3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4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5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6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7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8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9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 pitchFamily="0" charset="1"/>
        <a:ea typeface=""/>
        <a:cs typeface=""/>
      </a:majorFont>
      <a:minorFont>
        <a:latin typeface="Calibri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Application>LibreOffice/24.8.3.2$Windows_X86_64 LibreOffice_project/48a6bac9e7e268aeb4c3483fcf825c94556d9f92</Application>
  <AppVersion>15.0000</AppVersion>
  <Words>310</Words>
  <Paragraphs>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2023-03-03T00:10:32Z</dcterms:created>
  <dc:creator>Багнюкова Светлана Григорьевна</dc:creator>
  <dc:description/>
  <dc:language>ru-RU</dc:language>
  <cp:lastModifiedBy/>
  <cp:lastPrinted>2025-06-19T12:53:25Z</cp:lastPrinted>
  <dcterms:modified xsi:type="dcterms:W3CDTF">2025-06-30T10:45:11Z</dcterms:modified>
  <cp:revision>107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Лист A4 (210x297 мм)</vt:lpwstr>
  </property>
  <property fmtid="{D5CDD505-2E9C-101B-9397-08002B2CF9AE}" pid="3" name="Slides">
    <vt:i4>1</vt:i4>
  </property>
</Properties>
</file>