
<file path=[Content_Types].xml><?xml version="1.0" encoding="utf-8"?>
<Types xmlns="http://schemas.openxmlformats.org/package/2006/content-types">
  <Override PartName="/ppt/slideMasters/slideMaster3.xml" ContentType="application/vnd.openxmlformats-officedocument.presentationml.slideMaster+xml"/>
  <Override PartName="/ppt/theme/theme5.xml" ContentType="application/vnd.openxmlformats-officedocument.theme+xml"/>
  <Override PartName="/ppt/slideLayouts/slideLayout57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Masters/slideMaster19.xml" ContentType="application/vnd.openxmlformats-officedocument.presentationml.slideMaster+xml"/>
  <Override PartName="/ppt/slideMasters/slideMaster55.xml" ContentType="application/vnd.openxmlformats-officedocument.presentationml.slideMaster+xml"/>
  <Override PartName="/ppt/slideLayouts/slideLayout2.xml" ContentType="application/vnd.openxmlformats-officedocument.presentationml.slideLayout+xml"/>
  <Override PartName="/ppt/slideLayouts/slideLayout35.xml" ContentType="application/vnd.openxmlformats-officedocument.presentationml.slideLayout+xml"/>
  <Default Extension="xml" ContentType="application/xml"/>
  <Override PartName="/ppt/slideMasters/slideMaster26.xml" ContentType="application/vnd.openxmlformats-officedocument.presentationml.slideMaster+xml"/>
  <Override PartName="/ppt/slideMasters/slideMaster44.xml" ContentType="application/vnd.openxmlformats-officedocument.presentationml.slideMaster+xml"/>
  <Override PartName="/ppt/slideLayouts/slideLayout13.xml" ContentType="application/vnd.openxmlformats-officedocument.presentationml.slideLayout+xml"/>
  <Override PartName="/ppt/theme/theme18.xml" ContentType="application/vnd.openxmlformats-officedocument.theme+xml"/>
  <Override PartName="/ppt/slideLayouts/slideLayout24.xml" ContentType="application/vnd.openxmlformats-officedocument.presentationml.slideLayout+xml"/>
  <Override PartName="/ppt/theme/theme29.xml" ContentType="application/vnd.openxmlformats-officedocument.theme+xml"/>
  <Override PartName="/ppt/slideLayouts/slideLayout42.xml" ContentType="application/vnd.openxmlformats-officedocument.presentationml.slideLayout+xml"/>
  <Override PartName="/ppt/theme/theme47.xml" ContentType="application/vnd.openxmlformats-officedocument.theme+xml"/>
  <Override PartName="/ppt/slideLayouts/slideLayout60.xml" ContentType="application/vnd.openxmlformats-officedocument.presentationml.slideLayout+xml"/>
  <Override PartName="/ppt/theme/theme65.xml" ContentType="application/vnd.openxmlformats-officedocument.theme+xml"/>
  <Override PartName="/ppt/slideMasters/slideMaster15.xml" ContentType="application/vnd.openxmlformats-officedocument.presentationml.slideMaster+xml"/>
  <Override PartName="/ppt/slideMasters/slideMaster33.xml" ContentType="application/vnd.openxmlformats-officedocument.presentationml.slideMaster+xml"/>
  <Override PartName="/ppt/slideMasters/slideMaster51.xml" ContentType="application/vnd.openxmlformats-officedocument.presentationml.slideMaster+xml"/>
  <Override PartName="/ppt/slideMasters/slideMaster62.xml" ContentType="application/vnd.openxmlformats-officedocument.presentationml.slideMaster+xml"/>
  <Override PartName="/ppt/tableStyles.xml" ContentType="application/vnd.openxmlformats-officedocument.presentationml.tableStyles+xml"/>
  <Override PartName="/ppt/slideLayouts/slideLayout20.xml" ContentType="application/vnd.openxmlformats-officedocument.presentationml.slideLayout+xml"/>
  <Override PartName="/ppt/slideLayouts/slideLayout31.xml" ContentType="application/vnd.openxmlformats-officedocument.presentationml.slideLayout+xml"/>
  <Override PartName="/ppt/theme/theme36.xml" ContentType="application/vnd.openxmlformats-officedocument.theme+xml"/>
  <Override PartName="/ppt/theme/theme54.xml" ContentType="application/vnd.openxmlformats-officedocument.theme+xml"/>
  <Override PartName="/docProps/custom.xml" ContentType="application/vnd.openxmlformats-officedocument.custom-properties+xml"/>
  <Override PartName="/ppt/slideMasters/slideMaster8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22.xml" ContentType="application/vnd.openxmlformats-officedocument.presentationml.slideMaster+xml"/>
  <Override PartName="/ppt/slideMasters/slideMaster40.xml" ContentType="application/vnd.openxmlformats-officedocument.presentationml.slideMaster+xml"/>
  <Override PartName="/ppt/theme/theme14.xml" ContentType="application/vnd.openxmlformats-officedocument.theme+xml"/>
  <Override PartName="/ppt/theme/theme25.xml" ContentType="application/vnd.openxmlformats-officedocument.theme+xml"/>
  <Override PartName="/ppt/theme/theme43.xml" ContentType="application/vnd.openxmlformats-officedocument.theme+xml"/>
  <Override PartName="/ppt/theme/theme61.xml" ContentType="application/vnd.openxmlformats-officedocument.theme+xml"/>
  <Override PartName="/ppt/theme/theme21.xml" ContentType="application/vnd.openxmlformats-officedocument.theme+xml"/>
  <Override PartName="/ppt/theme/theme32.xml" ContentType="application/vnd.openxmlformats-officedocument.theme+xml"/>
  <Override PartName="/ppt/theme/theme50.xml" ContentType="application/vnd.openxmlformats-officedocument.theme+xml"/>
  <Override PartName="/ppt/slideMasters/slideMaster4.xml" ContentType="application/vnd.openxmlformats-officedocument.presentationml.slideMaster+xml"/>
  <Override PartName="/ppt/viewProps.xml" ContentType="application/vnd.openxmlformats-officedocument.presentationml.viewProps+xml"/>
  <Override PartName="/ppt/theme/theme6.xml" ContentType="application/vnd.openxmlformats-officedocument.theme+xml"/>
  <Override PartName="/ppt/theme/theme10.xml" ContentType="application/vnd.openxmlformats-officedocument.theme+xml"/>
  <Override PartName="/ppt/slideLayouts/slideLayout7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Masters/slideMaster49.xml" ContentType="application/vnd.openxmlformats-officedocument.presentationml.slideMaster+xml"/>
  <Override PartName="/ppt/presProps.xml" ContentType="application/vnd.openxmlformats-officedocument.presentationml.presProps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Masters/slideMaster27.xml" ContentType="application/vnd.openxmlformats-officedocument.presentationml.slideMaster+xml"/>
  <Override PartName="/ppt/slideMasters/slideMaster38.xml" ContentType="application/vnd.openxmlformats-officedocument.presentationml.slideMaster+xml"/>
  <Override PartName="/ppt/slideMasters/slideMaster56.xml" ContentType="application/vnd.openxmlformats-officedocument.presentationml.slideMaster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54.xml" ContentType="application/vnd.openxmlformats-officedocument.presentationml.slideLayout+xml"/>
  <Override PartName="/ppt/theme/theme59.xml" ContentType="application/vnd.openxmlformats-officedocument.theme+xml"/>
  <Override PartName="/ppt/presentation.xml" ContentType="application/vnd.openxmlformats-officedocument.presentationml.presentation.main+xml"/>
  <Override PartName="/ppt/slideMasters/slideMaster16.xml" ContentType="application/vnd.openxmlformats-officedocument.presentationml.slideMaster+xml"/>
  <Override PartName="/ppt/slideMasters/slideMaster34.xml" ContentType="application/vnd.openxmlformats-officedocument.presentationml.slideMaster+xml"/>
  <Override PartName="/ppt/slideMasters/slideMaster45.xml" ContentType="application/vnd.openxmlformats-officedocument.presentationml.slideMaster+xml"/>
  <Override PartName="/ppt/slideMasters/slideMaster63.xml" ContentType="application/vnd.openxmlformats-officedocument.presentationml.slideMaster+xml"/>
  <Override PartName="/ppt/slideLayouts/slideLayout14.xml" ContentType="application/vnd.openxmlformats-officedocument.presentationml.slideLayout+xml"/>
  <Override PartName="/ppt/theme/theme19.xml" ContentType="application/vnd.openxmlformats-officedocument.theme+xml"/>
  <Override PartName="/ppt/slideLayouts/slideLayout32.xml" ContentType="application/vnd.openxmlformats-officedocument.presentationml.slideLayout+xml"/>
  <Override PartName="/ppt/theme/theme37.xml" ContentType="application/vnd.openxmlformats-officedocument.theme+xml"/>
  <Override PartName="/ppt/theme/theme48.xml" ContentType="application/vnd.openxmlformats-officedocument.theme+xml"/>
  <Override PartName="/ppt/slideLayouts/slideLayout61.xml" ContentType="application/vnd.openxmlformats-officedocument.presentationml.slideLayout+xml"/>
  <Override PartName="/docProps/app.xml" ContentType="application/vnd.openxmlformats-officedocument.extended-properties+xml"/>
  <Override PartName="/ppt/slideMasters/slideMaster23.xml" ContentType="application/vnd.openxmlformats-officedocument.presentationml.slideMaster+xml"/>
  <Override PartName="/ppt/slideMasters/slideMaster52.xml" ContentType="application/vnd.openxmlformats-officedocument.presentationml.slideMaster+xml"/>
  <Override PartName="/ppt/slideLayouts/slideLayout21.xml" ContentType="application/vnd.openxmlformats-officedocument.presentationml.slideLayout+xml"/>
  <Override PartName="/ppt/theme/theme26.xml" ContentType="application/vnd.openxmlformats-officedocument.theme+xml"/>
  <Override PartName="/ppt/theme/theme44.xml" ContentType="application/vnd.openxmlformats-officedocument.theme+xml"/>
  <Override PartName="/ppt/slideLayouts/slideLayout50.xml" ContentType="application/vnd.openxmlformats-officedocument.presentationml.slideLayout+xml"/>
  <Override PartName="/ppt/theme/theme55.xml" ContentType="application/vnd.openxmlformats-officedocument.theme+xml"/>
  <Override PartName="/ppt/slideMasters/slideMaster9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30.xml" ContentType="application/vnd.openxmlformats-officedocument.presentationml.slideMaster+xml"/>
  <Override PartName="/ppt/slideMasters/slideMaster41.xml" ContentType="application/vnd.openxmlformats-officedocument.presentationml.slideMaster+xml"/>
  <Override PartName="/ppt/slideLayouts/slideLayout10.xml" ContentType="application/vnd.openxmlformats-officedocument.presentationml.slideLayout+xml"/>
  <Override PartName="/ppt/theme/theme15.xml" ContentType="application/vnd.openxmlformats-officedocument.theme+xml"/>
  <Override PartName="/ppt/theme/theme33.xml" ContentType="application/vnd.openxmlformats-officedocument.theme+xml"/>
  <Override PartName="/ppt/theme/theme62.xml" ContentType="application/vnd.openxmlformats-officedocument.theme+xml"/>
  <Override PartName="/ppt/theme/theme22.xml" ContentType="application/vnd.openxmlformats-officedocument.theme+xml"/>
  <Override PartName="/ppt/theme/theme40.xml" ContentType="application/vnd.openxmlformats-officedocument.theme+xml"/>
  <Override PartName="/ppt/theme/theme51.xml" ContentType="application/vnd.openxmlformats-officedocument.theme+xml"/>
  <Override PartName="/ppt/slideMasters/slideMaster5.xml" ContentType="application/vnd.openxmlformats-officedocument.presentationml.slideMaster+xml"/>
  <Override PartName="/ppt/theme/theme7.xml" ContentType="application/vnd.openxmlformats-officedocument.theme+xml"/>
  <Override PartName="/ppt/theme/theme11.xml" ContentType="application/vnd.openxmlformats-officedocument.theme+xml"/>
  <Override PartName="/ppt/slideLayouts/slideLayout59.xml" ContentType="application/vnd.openxmlformats-officedocument.presentationml.slideLayout+xml"/>
  <Override PartName="/docProps/core.xml" ContentType="application/vnd.openxmlformats-package.core-properties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Masters/slideMaster39.xml" ContentType="application/vnd.openxmlformats-officedocument.presentationml.slideMaster+xml"/>
  <Override PartName="/ppt/slideMasters/slideMaster57.xml" ContentType="application/vnd.openxmlformats-officedocument.presentationml.slideMaster+xml"/>
  <Override PartName="/ppt/theme/theme3.xml" ContentType="application/vnd.openxmlformats-officedocument.theme+xml"/>
  <Override PartName="/ppt/slideLayouts/slideLayout4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Masters/slideMaster28.xml" ContentType="application/vnd.openxmlformats-officedocument.presentationml.slideMaster+xml"/>
  <Override PartName="/ppt/slideMasters/slideMaster46.xml" ContentType="application/vnd.openxmlformats-officedocument.presentationml.slideMaster+xml"/>
  <Override PartName="/ppt/slideLayouts/slideLayout1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9.xml" ContentType="application/vnd.openxmlformats-officedocument.theme+xml"/>
  <Override PartName="/ppt/slideLayouts/slideLayout62.xml" ContentType="application/vnd.openxmlformats-officedocument.presentationml.slideLayout+xml"/>
  <Default Extension="rels" ContentType="application/vnd.openxmlformats-package.relationships+xml"/>
  <Override PartName="/ppt/slideMasters/slideMaster17.xml" ContentType="application/vnd.openxmlformats-officedocument.presentationml.slideMaster+xml"/>
  <Override PartName="/ppt/slideMasters/slideMaster35.xml" ContentType="application/vnd.openxmlformats-officedocument.presentationml.slideMaster+xml"/>
  <Override PartName="/ppt/slideMasters/slideMaster53.xml" ContentType="application/vnd.openxmlformats-officedocument.presentationml.slideMaster+xml"/>
  <Override PartName="/ppt/slideMasters/slideMaster64.xml" ContentType="application/vnd.openxmlformats-officedocument.presentationml.slideMaster+xml"/>
  <Override PartName="/ppt/slideLayouts/slideLayout2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8.xml" ContentType="application/vnd.openxmlformats-officedocument.theme+xml"/>
  <Override PartName="/ppt/slideLayouts/slideLayout51.xml" ContentType="application/vnd.openxmlformats-officedocument.presentationml.slideLayout+xml"/>
  <Override PartName="/ppt/theme/theme56.xml" ContentType="application/vnd.openxmlformats-officedocument.theme+xml"/>
  <Override PartName="/ppt/slideMasters/slideMaster24.xml" ContentType="application/vnd.openxmlformats-officedocument.presentationml.slideMaster+xml"/>
  <Override PartName="/ppt/slideMasters/slideMaster42.xml" ContentType="application/vnd.openxmlformats-officedocument.presentationml.slideMaster+xml"/>
  <Override PartName="/ppt/slideLayouts/slideLayout11.xml" ContentType="application/vnd.openxmlformats-officedocument.presentationml.slideLayout+xml"/>
  <Override PartName="/ppt/theme/theme16.xml" ContentType="application/vnd.openxmlformats-officedocument.theme+xml"/>
  <Override PartName="/ppt/theme/theme27.xml" ContentType="application/vnd.openxmlformats-officedocument.theme+xml"/>
  <Override PartName="/ppt/slideLayouts/slideLayout40.xml" ContentType="application/vnd.openxmlformats-officedocument.presentationml.slideLayout+xml"/>
  <Override PartName="/ppt/theme/theme45.xml" ContentType="application/vnd.openxmlformats-officedocument.theme+xml"/>
  <Override PartName="/ppt/theme/theme63.xml" ContentType="application/vnd.openxmlformats-officedocument.theme+xml"/>
  <Override PartName="/ppt/slideMasters/slideMaster13.xml" ContentType="application/vnd.openxmlformats-officedocument.presentationml.slideMaster+xml"/>
  <Override PartName="/ppt/slideMasters/slideMaster31.xml" ContentType="application/vnd.openxmlformats-officedocument.presentationml.slideMaster+xml"/>
  <Override PartName="/ppt/slideMasters/slideMaster60.xml" ContentType="application/vnd.openxmlformats-officedocument.presentationml.slideMaster+xml"/>
  <Override PartName="/ppt/theme/theme23.xml" ContentType="application/vnd.openxmlformats-officedocument.theme+xml"/>
  <Override PartName="/ppt/theme/theme34.xml" ContentType="application/vnd.openxmlformats-officedocument.theme+xml"/>
  <Override PartName="/ppt/theme/theme52.xml" ContentType="application/vnd.openxmlformats-officedocument.theme+xml"/>
  <Override PartName="/ppt/slideMasters/slideMaster6.xml" ContentType="application/vnd.openxmlformats-officedocument.presentationml.slideMaster+xml"/>
  <Override PartName="/ppt/slideMasters/slideMaster20.xml" ContentType="application/vnd.openxmlformats-officedocument.presentationml.slideMaster+xml"/>
  <Override PartName="/ppt/theme/theme8.xml" ContentType="application/vnd.openxmlformats-officedocument.theme+xml"/>
  <Override PartName="/ppt/theme/theme12.xml" ContentType="application/vnd.openxmlformats-officedocument.theme+xml"/>
  <Override PartName="/ppt/theme/theme41.xml" ContentType="application/vnd.openxmlformats-officedocument.theme+xml"/>
  <Override PartName="/ppt/slideLayouts/slideLayout9.xml" ContentType="application/vnd.openxmlformats-officedocument.presentationml.slideLayout+xml"/>
  <Override PartName="/ppt/theme/theme30.xml" ContentType="application/vnd.openxmlformats-officedocument.theme+xml"/>
  <Override PartName="/ppt/slideMasters/slideMaster2.xml" ContentType="application/vnd.openxmlformats-officedocument.presentationml.slideMaster+xml"/>
  <Override PartName="/ppt/theme/theme4.xml" ContentType="application/vnd.openxmlformats-officedocument.theme+xml"/>
  <Override PartName="/ppt/slideLayouts/slideLayout3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Masters/slideMaster29.xml" ContentType="application/vnd.openxmlformats-officedocument.presentationml.slideMaster+xml"/>
  <Override PartName="/ppt/slideMasters/slideMaster58.xml" ContentType="application/vnd.openxmlformats-officedocument.presentationml.slideMaster+xml"/>
  <Override PartName="/ppt/slideLayouts/slideLayout5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Masters/slideMaster18.xml" ContentType="application/vnd.openxmlformats-officedocument.presentationml.slideMaster+xml"/>
  <Override PartName="/ppt/slideMasters/slideMaster47.xml" ContentType="application/vnd.openxmlformats-officedocument.presentationml.slideMaster+xml"/>
  <Override PartName="/ppt/slideMasters/slideMaster65.xml" ContentType="application/vnd.openxmlformats-officedocument.presentationml.slideMaster+xml"/>
  <Override PartName="/ppt/slideLayouts/slideLayout16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9.xml" ContentType="application/vnd.openxmlformats-officedocument.theme+xml"/>
  <Override PartName="/ppt/slideLayouts/slideLayout63.xml" ContentType="application/vnd.openxmlformats-officedocument.presentationml.slideLayout+xml"/>
  <Default Extension="jpeg" ContentType="image/jpeg"/>
  <Override PartName="/ppt/slideMasters/slideMaster25.xml" ContentType="application/vnd.openxmlformats-officedocument.presentationml.slideMaster+xml"/>
  <Override PartName="/ppt/slideMasters/slideMaster36.xml" ContentType="application/vnd.openxmlformats-officedocument.presentationml.slideMaster+xml"/>
  <Override PartName="/ppt/slideMasters/slideMaster54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8.xml" ContentType="application/vnd.openxmlformats-officedocument.theme+xml"/>
  <Override PartName="/ppt/slideLayouts/slideLayout41.xml" ContentType="application/vnd.openxmlformats-officedocument.presentationml.slideLayout+xml"/>
  <Override PartName="/ppt/theme/theme46.xml" ContentType="application/vnd.openxmlformats-officedocument.theme+xml"/>
  <Override PartName="/ppt/slideLayouts/slideLayout52.xml" ContentType="application/vnd.openxmlformats-officedocument.presentationml.slideLayout+xml"/>
  <Override PartName="/ppt/theme/theme57.xml" ContentType="application/vnd.openxmlformats-officedocument.theme+xml"/>
  <Override PartName="/ppt/slideMasters/slideMaster14.xml" ContentType="application/vnd.openxmlformats-officedocument.presentationml.slideMaster+xml"/>
  <Override PartName="/ppt/slideMasters/slideMaster32.xml" ContentType="application/vnd.openxmlformats-officedocument.presentationml.slideMaster+xml"/>
  <Override PartName="/ppt/slideMasters/slideMaster43.xml" ContentType="application/vnd.openxmlformats-officedocument.presentationml.slideMaster+xml"/>
  <Override PartName="/ppt/slideMasters/slideMaster61.xml" ContentType="application/vnd.openxmlformats-officedocument.presentationml.slideMaster+xml"/>
  <Override PartName="/ppt/slideLayouts/slideLayout12.xml" ContentType="application/vnd.openxmlformats-officedocument.presentationml.slideLayout+xml"/>
  <Override PartName="/ppt/theme/theme17.xml" ContentType="application/vnd.openxmlformats-officedocument.theme+xml"/>
  <Override PartName="/ppt/slideLayouts/slideLayout30.xml" ContentType="application/vnd.openxmlformats-officedocument.presentationml.slideLayout+xml"/>
  <Override PartName="/ppt/theme/theme35.xml" ContentType="application/vnd.openxmlformats-officedocument.theme+xml"/>
  <Override PartName="/ppt/theme/theme64.xml" ContentType="application/vnd.openxmlformats-officedocument.theme+xml"/>
  <Override PartName="/ppt/slideMasters/slideMaster21.xml" ContentType="application/vnd.openxmlformats-officedocument.presentationml.slideMaster+xml"/>
  <Override PartName="/ppt/slideMasters/slideMaster50.xml" ContentType="application/vnd.openxmlformats-officedocument.presentationml.slideMaster+xml"/>
  <Override PartName="/ppt/theme/theme24.xml" ContentType="application/vnd.openxmlformats-officedocument.theme+xml"/>
  <Override PartName="/ppt/theme/theme42.xml" ContentType="application/vnd.openxmlformats-officedocument.theme+xml"/>
  <Override PartName="/ppt/theme/theme53.xml" ContentType="application/vnd.openxmlformats-officedocument.theme+xml"/>
  <Override PartName="/ppt/slideMasters/slideMaster7.xml" ContentType="application/vnd.openxmlformats-officedocument.presentationml.slideMaster+xml"/>
  <Override PartName="/ppt/slideMasters/slideMaster10.xml" ContentType="application/vnd.openxmlformats-officedocument.presentationml.slideMaster+xml"/>
  <Override PartName="/ppt/theme/theme9.xml" ContentType="application/vnd.openxmlformats-officedocument.theme+xml"/>
  <Override PartName="/ppt/theme/theme13.xml" ContentType="application/vnd.openxmlformats-officedocument.theme+xml"/>
  <Override PartName="/ppt/theme/theme31.xml" ContentType="application/vnd.openxmlformats-officedocument.theme+xml"/>
  <Override PartName="/ppt/theme/theme60.xml" ContentType="application/vnd.openxmlformats-officedocument.theme+xml"/>
  <Override PartName="/ppt/theme/theme20.xml" ContentType="application/vnd.openxmlformats-officedocument.theme+xml"/>
  <Override PartName="/ppt/slideLayouts/slideLayout39.xml" ContentType="application/vnd.openxmlformats-officedocument.presentationml.slideLayout+xml"/>
  <Override PartName="/ppt/slideMasters/slideMaster48.xml" ContentType="application/vnd.openxmlformats-officedocument.presentationml.slideMaster+xml"/>
  <Override PartName="/ppt/slideMasters/slideMaster59.xml" ContentType="application/vnd.openxmlformats-officedocument.presentationml.slideMaster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Masters/slideMaster37.xml" ContentType="application/vnd.openxmlformats-officedocument.presentationml.slideMaster+xml"/>
  <Override PartName="/ppt/theme/theme1.xml" ContentType="application/vnd.openxmlformats-officedocument.theme+xml"/>
  <Override PartName="/ppt/slideLayouts/slideLayout53.xml" ContentType="application/vnd.openxmlformats-officedocument.presentationml.slideLayout+xml"/>
  <Override PartName="/ppt/theme/theme58.xml" ContentType="application/vnd.openxmlformats-officedocument.theme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50" r:id="rId2"/>
    <p:sldMasterId id="2147483652" r:id="rId3"/>
    <p:sldMasterId id="2147483654" r:id="rId4"/>
    <p:sldMasterId id="2147483656" r:id="rId5"/>
    <p:sldMasterId id="2147483658" r:id="rId6"/>
    <p:sldMasterId id="2147483660" r:id="rId7"/>
    <p:sldMasterId id="2147483662" r:id="rId8"/>
    <p:sldMasterId id="2147483664" r:id="rId9"/>
    <p:sldMasterId id="2147483666" r:id="rId10"/>
    <p:sldMasterId id="2147483668" r:id="rId11"/>
    <p:sldMasterId id="2147483670" r:id="rId12"/>
    <p:sldMasterId id="2147483672" r:id="rId13"/>
    <p:sldMasterId id="2147483674" r:id="rId14"/>
    <p:sldMasterId id="2147483676" r:id="rId15"/>
    <p:sldMasterId id="2147483678" r:id="rId16"/>
    <p:sldMasterId id="2147483680" r:id="rId17"/>
    <p:sldMasterId id="2147483682" r:id="rId18"/>
    <p:sldMasterId id="2147483684" r:id="rId19"/>
    <p:sldMasterId id="2147483686" r:id="rId20"/>
    <p:sldMasterId id="2147483688" r:id="rId21"/>
    <p:sldMasterId id="2147483690" r:id="rId22"/>
    <p:sldMasterId id="2147483692" r:id="rId23"/>
    <p:sldMasterId id="2147483694" r:id="rId24"/>
    <p:sldMasterId id="2147483696" r:id="rId25"/>
    <p:sldMasterId id="2147483698" r:id="rId26"/>
    <p:sldMasterId id="2147483700" r:id="rId27"/>
    <p:sldMasterId id="2147483702" r:id="rId28"/>
    <p:sldMasterId id="2147483704" r:id="rId29"/>
    <p:sldMasterId id="2147483706" r:id="rId30"/>
    <p:sldMasterId id="2147483708" r:id="rId31"/>
    <p:sldMasterId id="2147483710" r:id="rId32"/>
    <p:sldMasterId id="2147483712" r:id="rId33"/>
    <p:sldMasterId id="2147483714" r:id="rId34"/>
    <p:sldMasterId id="2147483716" r:id="rId35"/>
    <p:sldMasterId id="2147483718" r:id="rId36"/>
    <p:sldMasterId id="2147483720" r:id="rId37"/>
    <p:sldMasterId id="2147483722" r:id="rId38"/>
    <p:sldMasterId id="2147483724" r:id="rId39"/>
    <p:sldMasterId id="2147483726" r:id="rId40"/>
    <p:sldMasterId id="2147483728" r:id="rId41"/>
    <p:sldMasterId id="2147483730" r:id="rId42"/>
    <p:sldMasterId id="2147483732" r:id="rId43"/>
    <p:sldMasterId id="2147483734" r:id="rId44"/>
    <p:sldMasterId id="2147483736" r:id="rId45"/>
    <p:sldMasterId id="2147483738" r:id="rId46"/>
    <p:sldMasterId id="2147483740" r:id="rId47"/>
    <p:sldMasterId id="2147483742" r:id="rId48"/>
    <p:sldMasterId id="2147483744" r:id="rId49"/>
    <p:sldMasterId id="2147483746" r:id="rId50"/>
    <p:sldMasterId id="2147483748" r:id="rId51"/>
    <p:sldMasterId id="2147483750" r:id="rId52"/>
    <p:sldMasterId id="2147483752" r:id="rId53"/>
    <p:sldMasterId id="2147483754" r:id="rId54"/>
    <p:sldMasterId id="2147483756" r:id="rId55"/>
    <p:sldMasterId id="2147483758" r:id="rId56"/>
    <p:sldMasterId id="2147483760" r:id="rId57"/>
    <p:sldMasterId id="2147483762" r:id="rId58"/>
    <p:sldMasterId id="2147483764" r:id="rId59"/>
    <p:sldMasterId id="2147483766" r:id="rId60"/>
    <p:sldMasterId id="2147483768" r:id="rId61"/>
    <p:sldMasterId id="2147483770" r:id="rId62"/>
    <p:sldMasterId id="2147483772" r:id="rId63"/>
    <p:sldMasterId id="2147483774" r:id="rId64"/>
    <p:sldMasterId id="2147483776" r:id="rId65"/>
  </p:sldMasterIdLst>
  <p:sldIdLst>
    <p:sldId id="256" r:id="rId66"/>
  </p:sldIdLst>
  <p:sldSz cx="6858000" cy="9906000" type="A4"/>
  <p:notesSz cx="7559675" cy="10691813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</p:showPr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6" d="100"/>
          <a:sy n="76" d="100"/>
        </p:scale>
        <p:origin x="-3456" y="-102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Master" Target="slideMasters/slideMaster13.xml"/><Relationship Id="rId18" Type="http://schemas.openxmlformats.org/officeDocument/2006/relationships/slideMaster" Target="slideMasters/slideMaster18.xml"/><Relationship Id="rId26" Type="http://schemas.openxmlformats.org/officeDocument/2006/relationships/slideMaster" Target="slideMasters/slideMaster26.xml"/><Relationship Id="rId39" Type="http://schemas.openxmlformats.org/officeDocument/2006/relationships/slideMaster" Target="slideMasters/slideMaster39.xml"/><Relationship Id="rId21" Type="http://schemas.openxmlformats.org/officeDocument/2006/relationships/slideMaster" Target="slideMasters/slideMaster21.xml"/><Relationship Id="rId34" Type="http://schemas.openxmlformats.org/officeDocument/2006/relationships/slideMaster" Target="slideMasters/slideMaster34.xml"/><Relationship Id="rId42" Type="http://schemas.openxmlformats.org/officeDocument/2006/relationships/slideMaster" Target="slideMasters/slideMaster42.xml"/><Relationship Id="rId47" Type="http://schemas.openxmlformats.org/officeDocument/2006/relationships/slideMaster" Target="slideMasters/slideMaster47.xml"/><Relationship Id="rId50" Type="http://schemas.openxmlformats.org/officeDocument/2006/relationships/slideMaster" Target="slideMasters/slideMaster50.xml"/><Relationship Id="rId55" Type="http://schemas.openxmlformats.org/officeDocument/2006/relationships/slideMaster" Target="slideMasters/slideMaster55.xml"/><Relationship Id="rId63" Type="http://schemas.openxmlformats.org/officeDocument/2006/relationships/slideMaster" Target="slideMasters/slideMaster63.xml"/><Relationship Id="rId68" Type="http://schemas.openxmlformats.org/officeDocument/2006/relationships/viewProps" Target="viewProps.xml"/><Relationship Id="rId7" Type="http://schemas.openxmlformats.org/officeDocument/2006/relationships/slideMaster" Target="slideMasters/slideMaster7.xml"/><Relationship Id="rId2" Type="http://schemas.openxmlformats.org/officeDocument/2006/relationships/slideMaster" Target="slideMasters/slideMaster2.xml"/><Relationship Id="rId16" Type="http://schemas.openxmlformats.org/officeDocument/2006/relationships/slideMaster" Target="slideMasters/slideMaster16.xml"/><Relationship Id="rId29" Type="http://schemas.openxmlformats.org/officeDocument/2006/relationships/slideMaster" Target="slideMasters/slideMaster29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slideMaster" Target="slideMasters/slideMaster24.xml"/><Relationship Id="rId32" Type="http://schemas.openxmlformats.org/officeDocument/2006/relationships/slideMaster" Target="slideMasters/slideMaster32.xml"/><Relationship Id="rId37" Type="http://schemas.openxmlformats.org/officeDocument/2006/relationships/slideMaster" Target="slideMasters/slideMaster37.xml"/><Relationship Id="rId40" Type="http://schemas.openxmlformats.org/officeDocument/2006/relationships/slideMaster" Target="slideMasters/slideMaster40.xml"/><Relationship Id="rId45" Type="http://schemas.openxmlformats.org/officeDocument/2006/relationships/slideMaster" Target="slideMasters/slideMaster45.xml"/><Relationship Id="rId53" Type="http://schemas.openxmlformats.org/officeDocument/2006/relationships/slideMaster" Target="slideMasters/slideMaster53.xml"/><Relationship Id="rId58" Type="http://schemas.openxmlformats.org/officeDocument/2006/relationships/slideMaster" Target="slideMasters/slideMaster58.xml"/><Relationship Id="rId66" Type="http://schemas.openxmlformats.org/officeDocument/2006/relationships/slide" Target="slides/slide1.xml"/><Relationship Id="rId5" Type="http://schemas.openxmlformats.org/officeDocument/2006/relationships/slideMaster" Target="slideMasters/slideMaster5.xml"/><Relationship Id="rId15" Type="http://schemas.openxmlformats.org/officeDocument/2006/relationships/slideMaster" Target="slideMasters/slideMaster15.xml"/><Relationship Id="rId23" Type="http://schemas.openxmlformats.org/officeDocument/2006/relationships/slideMaster" Target="slideMasters/slideMaster23.xml"/><Relationship Id="rId28" Type="http://schemas.openxmlformats.org/officeDocument/2006/relationships/slideMaster" Target="slideMasters/slideMaster28.xml"/><Relationship Id="rId36" Type="http://schemas.openxmlformats.org/officeDocument/2006/relationships/slideMaster" Target="slideMasters/slideMaster36.xml"/><Relationship Id="rId49" Type="http://schemas.openxmlformats.org/officeDocument/2006/relationships/slideMaster" Target="slideMasters/slideMaster49.xml"/><Relationship Id="rId57" Type="http://schemas.openxmlformats.org/officeDocument/2006/relationships/slideMaster" Target="slideMasters/slideMaster57.xml"/><Relationship Id="rId61" Type="http://schemas.openxmlformats.org/officeDocument/2006/relationships/slideMaster" Target="slideMasters/slideMaster61.xml"/><Relationship Id="rId10" Type="http://schemas.openxmlformats.org/officeDocument/2006/relationships/slideMaster" Target="slideMasters/slideMaster10.xml"/><Relationship Id="rId19" Type="http://schemas.openxmlformats.org/officeDocument/2006/relationships/slideMaster" Target="slideMasters/slideMaster19.xml"/><Relationship Id="rId31" Type="http://schemas.openxmlformats.org/officeDocument/2006/relationships/slideMaster" Target="slideMasters/slideMaster31.xml"/><Relationship Id="rId44" Type="http://schemas.openxmlformats.org/officeDocument/2006/relationships/slideMaster" Target="slideMasters/slideMaster44.xml"/><Relationship Id="rId52" Type="http://schemas.openxmlformats.org/officeDocument/2006/relationships/slideMaster" Target="slideMasters/slideMaster52.xml"/><Relationship Id="rId60" Type="http://schemas.openxmlformats.org/officeDocument/2006/relationships/slideMaster" Target="slideMasters/slideMaster60.xml"/><Relationship Id="rId65" Type="http://schemas.openxmlformats.org/officeDocument/2006/relationships/slideMaster" Target="slideMasters/slideMaster6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Master" Target="slideMasters/slideMaster22.xml"/><Relationship Id="rId27" Type="http://schemas.openxmlformats.org/officeDocument/2006/relationships/slideMaster" Target="slideMasters/slideMaster27.xml"/><Relationship Id="rId30" Type="http://schemas.openxmlformats.org/officeDocument/2006/relationships/slideMaster" Target="slideMasters/slideMaster30.xml"/><Relationship Id="rId35" Type="http://schemas.openxmlformats.org/officeDocument/2006/relationships/slideMaster" Target="slideMasters/slideMaster35.xml"/><Relationship Id="rId43" Type="http://schemas.openxmlformats.org/officeDocument/2006/relationships/slideMaster" Target="slideMasters/slideMaster43.xml"/><Relationship Id="rId48" Type="http://schemas.openxmlformats.org/officeDocument/2006/relationships/slideMaster" Target="slideMasters/slideMaster48.xml"/><Relationship Id="rId56" Type="http://schemas.openxmlformats.org/officeDocument/2006/relationships/slideMaster" Target="slideMasters/slideMaster56.xml"/><Relationship Id="rId64" Type="http://schemas.openxmlformats.org/officeDocument/2006/relationships/slideMaster" Target="slideMasters/slideMaster64.xml"/><Relationship Id="rId69" Type="http://schemas.openxmlformats.org/officeDocument/2006/relationships/theme" Target="theme/theme1.xml"/><Relationship Id="rId8" Type="http://schemas.openxmlformats.org/officeDocument/2006/relationships/slideMaster" Target="slideMasters/slideMaster8.xml"/><Relationship Id="rId51" Type="http://schemas.openxmlformats.org/officeDocument/2006/relationships/slideMaster" Target="slideMasters/slideMaster51.xml"/><Relationship Id="rId3" Type="http://schemas.openxmlformats.org/officeDocument/2006/relationships/slideMaster" Target="slideMasters/slideMaster3.xml"/><Relationship Id="rId12" Type="http://schemas.openxmlformats.org/officeDocument/2006/relationships/slideMaster" Target="slideMasters/slideMaster12.xml"/><Relationship Id="rId17" Type="http://schemas.openxmlformats.org/officeDocument/2006/relationships/slideMaster" Target="slideMasters/slideMaster17.xml"/><Relationship Id="rId25" Type="http://schemas.openxmlformats.org/officeDocument/2006/relationships/slideMaster" Target="slideMasters/slideMaster25.xml"/><Relationship Id="rId33" Type="http://schemas.openxmlformats.org/officeDocument/2006/relationships/slideMaster" Target="slideMasters/slideMaster33.xml"/><Relationship Id="rId38" Type="http://schemas.openxmlformats.org/officeDocument/2006/relationships/slideMaster" Target="slideMasters/slideMaster38.xml"/><Relationship Id="rId46" Type="http://schemas.openxmlformats.org/officeDocument/2006/relationships/slideMaster" Target="slideMasters/slideMaster46.xml"/><Relationship Id="rId59" Type="http://schemas.openxmlformats.org/officeDocument/2006/relationships/slideMaster" Target="slideMasters/slideMaster59.xml"/><Relationship Id="rId67" Type="http://schemas.openxmlformats.org/officeDocument/2006/relationships/presProps" Target="presProps.xml"/><Relationship Id="rId20" Type="http://schemas.openxmlformats.org/officeDocument/2006/relationships/slideMaster" Target="slideMasters/slideMaster20.xml"/><Relationship Id="rId41" Type="http://schemas.openxmlformats.org/officeDocument/2006/relationships/slideMaster" Target="slideMasters/slideMaster41.xml"/><Relationship Id="rId54" Type="http://schemas.openxmlformats.org/officeDocument/2006/relationships/slideMaster" Target="slideMasters/slideMaster54.xml"/><Relationship Id="rId62" Type="http://schemas.openxmlformats.org/officeDocument/2006/relationships/slideMaster" Target="slideMasters/slideMaster62.xml"/><Relationship Id="rId7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4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5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6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7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8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9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0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1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2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5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6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7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8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9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0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1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2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3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6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7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8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9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0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1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2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3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4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6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7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8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9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0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1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2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3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4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2"/>
          <p:cNvSpPr>
            <a:spLocks noGrp="1"/>
          </p:cNvSpPr>
          <p:nvPr>
            <p:ph type="subTitle"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" name="PlaceHolder 3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4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A58791EB-8A21-4024-8B4B-1FC213148BBD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3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4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5"/>
          </p:nvPr>
        </p:nvSpPr>
        <p:spPr/>
        <p:txBody>
          <a:bodyPr/>
          <a:lstStyle/>
          <a:p>
            <a:fld id="{4CAFA107-9E38-4EFA-BE4E-C2DA881E0996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8"/>
          </p:nvPr>
        </p:nvSpPr>
        <p:spPr/>
        <p:txBody>
          <a:bodyPr/>
          <a:lstStyle/>
          <a:p>
            <a:fld id="{FEE70511-D92F-4ED6-99A4-BF3E44BDB847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"/>
          </p:nvPr>
        </p:nvSpPr>
        <p:spPr/>
        <p:txBody>
          <a:bodyPr/>
          <a:lstStyle/>
          <a:p>
            <a:fld id="{03D9DB8E-AFD9-42EE-84D5-4AA41492BDF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"/>
          </p:nvPr>
        </p:nvSpPr>
        <p:spPr/>
        <p:txBody>
          <a:bodyPr/>
          <a:lstStyle/>
          <a:p>
            <a:fld id="{88EE9C6E-0E06-464A-AB7F-C1B7F692ED9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7"/>
          </p:nvPr>
        </p:nvSpPr>
        <p:spPr/>
        <p:txBody>
          <a:bodyPr/>
          <a:lstStyle/>
          <a:p>
            <a:fld id="{BA8703A2-CC33-4D23-BD68-C5212B8572BE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0"/>
          </p:nvPr>
        </p:nvSpPr>
        <p:spPr/>
        <p:txBody>
          <a:bodyPr/>
          <a:lstStyle/>
          <a:p>
            <a:fld id="{01713903-D169-4AB9-9F2C-D5DB4C92B6FE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2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23"/>
          </p:nvPr>
        </p:nvSpPr>
        <p:spPr/>
        <p:txBody>
          <a:bodyPr/>
          <a:lstStyle/>
          <a:p>
            <a:fld id="{F348DAB3-6E53-4374-991F-51470E9D4DDE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2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2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6"/>
          </p:nvPr>
        </p:nvSpPr>
        <p:spPr/>
        <p:txBody>
          <a:bodyPr/>
          <a:lstStyle/>
          <a:p>
            <a:fld id="{42B87AC0-F462-4DF0-9571-9A246485E21F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2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6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2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9"/>
          </p:nvPr>
        </p:nvSpPr>
        <p:spPr/>
        <p:txBody>
          <a:bodyPr/>
          <a:lstStyle/>
          <a:p>
            <a:fld id="{54C2EFED-DE12-4E2C-A356-E2620F4B362E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3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3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2"/>
          </p:nvPr>
        </p:nvSpPr>
        <p:spPr/>
        <p:txBody>
          <a:bodyPr/>
          <a:lstStyle/>
          <a:p>
            <a:fld id="{8FBC65BA-E123-4D19-836B-120C2EBE163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3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5"/>
          </p:nvPr>
        </p:nvSpPr>
        <p:spPr/>
        <p:txBody>
          <a:bodyPr/>
          <a:lstStyle/>
          <a:p>
            <a:fld id="{31FBF1AE-9579-4E8A-B786-DB8085B9A6C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3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8"/>
          </p:nvPr>
        </p:nvSpPr>
        <p:spPr/>
        <p:txBody>
          <a:bodyPr/>
          <a:lstStyle/>
          <a:p>
            <a:fld id="{67824F35-7B0C-4FDA-98E7-C0FA9CAD38F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4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41"/>
          </p:nvPr>
        </p:nvSpPr>
        <p:spPr/>
        <p:txBody>
          <a:bodyPr/>
          <a:lstStyle/>
          <a:p>
            <a:fld id="{E4CAE771-68C7-4681-95D3-94649D4AD1F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4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4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44"/>
          </p:nvPr>
        </p:nvSpPr>
        <p:spPr/>
        <p:txBody>
          <a:bodyPr/>
          <a:lstStyle/>
          <a:p>
            <a:fld id="{B1F1F39B-4965-498C-88BF-90E1AC9C974E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4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81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82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4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47"/>
          </p:nvPr>
        </p:nvSpPr>
        <p:spPr/>
        <p:txBody>
          <a:bodyPr/>
          <a:lstStyle/>
          <a:p>
            <a:fld id="{C99B369F-EAA3-4D3F-BBE4-2B4A128B5A61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4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4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50"/>
          </p:nvPr>
        </p:nvSpPr>
        <p:spPr/>
        <p:txBody>
          <a:bodyPr/>
          <a:lstStyle/>
          <a:p>
            <a:fld id="{71293FDE-DD3B-446B-BD44-5A2155B5FA4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5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1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5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53"/>
          </p:nvPr>
        </p:nvSpPr>
        <p:spPr/>
        <p:txBody>
          <a:bodyPr/>
          <a:lstStyle/>
          <a:p>
            <a:fld id="{6AD003B4-DB97-4460-B5C8-4E7387279A16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5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1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9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5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56"/>
          </p:nvPr>
        </p:nvSpPr>
        <p:spPr/>
        <p:txBody>
          <a:bodyPr/>
          <a:lstStyle/>
          <a:p>
            <a:fld id="{616EEDA1-69AD-4334-9C10-FAF4A2FC66BD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5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1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5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59"/>
          </p:nvPr>
        </p:nvSpPr>
        <p:spPr/>
        <p:txBody>
          <a:bodyPr/>
          <a:lstStyle/>
          <a:p>
            <a:fld id="{F0162762-4F32-488A-A5C1-EB615AF2225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6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1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06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07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6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62"/>
          </p:nvPr>
        </p:nvSpPr>
        <p:spPr/>
        <p:txBody>
          <a:bodyPr/>
          <a:lstStyle/>
          <a:p>
            <a:fld id="{F8BFF86C-58F3-4181-A9C1-7E4221E3C63A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6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2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6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65"/>
          </p:nvPr>
        </p:nvSpPr>
        <p:spPr/>
        <p:txBody>
          <a:bodyPr/>
          <a:lstStyle/>
          <a:p>
            <a:fld id="{BB77B99C-5365-48AA-B56F-A347FE9EE00F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6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6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68"/>
          </p:nvPr>
        </p:nvSpPr>
        <p:spPr/>
        <p:txBody>
          <a:bodyPr/>
          <a:lstStyle/>
          <a:p>
            <a:fld id="{8F493768-DF22-4DAC-A2E7-38EDDB4F7FBB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6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2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7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71"/>
          </p:nvPr>
        </p:nvSpPr>
        <p:spPr/>
        <p:txBody>
          <a:bodyPr/>
          <a:lstStyle/>
          <a:p>
            <a:fld id="{EDF0F4B2-88BE-40D6-B654-A56667445C0F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7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2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2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7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74"/>
          </p:nvPr>
        </p:nvSpPr>
        <p:spPr/>
        <p:txBody>
          <a:bodyPr/>
          <a:lstStyle/>
          <a:p>
            <a:fld id="{AE93FBF5-8AD2-4560-A08A-2F4ADE0D2349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7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2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33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34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7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77"/>
          </p:nvPr>
        </p:nvSpPr>
        <p:spPr/>
        <p:txBody>
          <a:bodyPr/>
          <a:lstStyle/>
          <a:p>
            <a:fld id="{9FD452B5-D0E4-4102-A746-50067CA71B10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7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2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7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80"/>
          </p:nvPr>
        </p:nvSpPr>
        <p:spPr/>
        <p:txBody>
          <a:bodyPr/>
          <a:lstStyle/>
          <a:p>
            <a:fld id="{035B32CE-1798-4478-AE56-526C232C6D8D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8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8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83"/>
          </p:nvPr>
        </p:nvSpPr>
        <p:spPr/>
        <p:txBody>
          <a:bodyPr/>
          <a:lstStyle/>
          <a:p>
            <a:fld id="{66600126-35BB-4C7A-8B82-86BE1DC33BD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8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2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8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86"/>
          </p:nvPr>
        </p:nvSpPr>
        <p:spPr/>
        <p:txBody>
          <a:bodyPr/>
          <a:lstStyle/>
          <a:p>
            <a:fld id="{7092A7C2-A40F-4DBD-822B-44EBAFB8062B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8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2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5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8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89"/>
          </p:nvPr>
        </p:nvSpPr>
        <p:spPr/>
        <p:txBody>
          <a:bodyPr/>
          <a:lstStyle/>
          <a:p>
            <a:fld id="{E3D18338-5F2C-4065-AD88-6E8B924402D5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9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2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9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92"/>
          </p:nvPr>
        </p:nvSpPr>
        <p:spPr/>
        <p:txBody>
          <a:bodyPr/>
          <a:lstStyle/>
          <a:p>
            <a:fld id="{646EE925-AA31-4B93-B033-2C1A531FFEED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9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3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9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95"/>
          </p:nvPr>
        </p:nvSpPr>
        <p:spPr/>
        <p:txBody>
          <a:bodyPr/>
          <a:lstStyle/>
          <a:p>
            <a:fld id="{2A90ABC8-607A-41DD-9B86-D2BB77A4451E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9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3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6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69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9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98"/>
          </p:nvPr>
        </p:nvSpPr>
        <p:spPr/>
        <p:txBody>
          <a:bodyPr/>
          <a:lstStyle/>
          <a:p>
            <a:fld id="{19DCFA5E-A93E-4C75-9FB3-0E1F773121E1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9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3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01"/>
          </p:nvPr>
        </p:nvSpPr>
        <p:spPr/>
        <p:txBody>
          <a:bodyPr/>
          <a:lstStyle/>
          <a:p>
            <a:fld id="{74213B3B-9F22-4553-8B9F-42995C6E548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0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04"/>
          </p:nvPr>
        </p:nvSpPr>
        <p:spPr/>
        <p:txBody>
          <a:bodyPr/>
          <a:lstStyle/>
          <a:p>
            <a:fld id="{57A88172-11EE-4F90-B52E-5987928FD2F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0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3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8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0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07"/>
          </p:nvPr>
        </p:nvSpPr>
        <p:spPr/>
        <p:txBody>
          <a:bodyPr/>
          <a:lstStyle/>
          <a:p>
            <a:fld id="{7F7E3292-52FB-4A8C-818A-4F87FCB1DAB3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0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3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0"/>
          </p:nvPr>
        </p:nvSpPr>
        <p:spPr/>
        <p:txBody>
          <a:bodyPr/>
          <a:lstStyle/>
          <a:p>
            <a:fld id="{6B8696B7-6ACB-4D48-806C-28E4806F82F6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1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3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1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3"/>
          </p:nvPr>
        </p:nvSpPr>
        <p:spPr/>
        <p:txBody>
          <a:bodyPr/>
          <a:lstStyle/>
          <a:p>
            <a:fld id="{DB93CCED-6281-4CD8-88DD-B2AE3AF257B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1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1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6"/>
          </p:nvPr>
        </p:nvSpPr>
        <p:spPr/>
        <p:txBody>
          <a:bodyPr/>
          <a:lstStyle/>
          <a:p>
            <a:fld id="{27308626-A43A-4D4D-A897-AD0E23A228CD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1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3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9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1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19"/>
          </p:nvPr>
        </p:nvSpPr>
        <p:spPr/>
        <p:txBody>
          <a:bodyPr/>
          <a:lstStyle/>
          <a:p>
            <a:fld id="{05C88ADA-3752-4216-A0F7-8A47F542E782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2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3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2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22"/>
          </p:nvPr>
        </p:nvSpPr>
        <p:spPr/>
        <p:txBody>
          <a:bodyPr/>
          <a:lstStyle/>
          <a:p>
            <a:fld id="{64B6673F-E385-49F3-A425-EECF4FDAEBF2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4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2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25"/>
          </p:nvPr>
        </p:nvSpPr>
        <p:spPr/>
        <p:txBody>
          <a:bodyPr/>
          <a:lstStyle/>
          <a:p>
            <a:fld id="{D6A900DC-7C10-401F-98A4-35BC9794192E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2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4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14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15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2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28"/>
          </p:nvPr>
        </p:nvSpPr>
        <p:spPr/>
        <p:txBody>
          <a:bodyPr/>
          <a:lstStyle/>
          <a:p>
            <a:fld id="{8A35C3E4-89DF-4B18-9891-C5C734738610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2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4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31"/>
          </p:nvPr>
        </p:nvSpPr>
        <p:spPr/>
        <p:txBody>
          <a:bodyPr/>
          <a:lstStyle/>
          <a:p>
            <a:fld id="{2693A178-A86F-42F3-A4C5-DB278379F159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3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4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34"/>
          </p:nvPr>
        </p:nvSpPr>
        <p:spPr/>
        <p:txBody>
          <a:bodyPr/>
          <a:lstStyle/>
          <a:p>
            <a:fld id="{7197B9F4-255C-428F-AEAE-D437A3D162B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3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4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2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3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37"/>
          </p:nvPr>
        </p:nvSpPr>
        <p:spPr/>
        <p:txBody>
          <a:bodyPr/>
          <a:lstStyle/>
          <a:p>
            <a:fld id="{94663AD3-02A9-437B-A3DC-8D60589696BE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3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4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0"/>
          </p:nvPr>
        </p:nvSpPr>
        <p:spPr/>
        <p:txBody>
          <a:bodyPr/>
          <a:lstStyle/>
          <a:p>
            <a:fld id="{76F11787-780D-4FF5-9341-172D586CA9B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4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4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3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40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4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43"/>
          </p:nvPr>
        </p:nvSpPr>
        <p:spPr/>
        <p:txBody>
          <a:bodyPr/>
          <a:lstStyle/>
          <a:p>
            <a:fld id="{C442D412-3059-461F-B4C6-8BED1FC48DE3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4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4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4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46"/>
          </p:nvPr>
        </p:nvSpPr>
        <p:spPr/>
        <p:txBody>
          <a:bodyPr/>
          <a:lstStyle/>
          <a:p>
            <a:fld id="{44CA2F99-A275-48ED-B18F-AB72AD4BBB27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4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4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4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9"/>
          </p:nvPr>
        </p:nvSpPr>
        <p:spPr/>
        <p:txBody>
          <a:bodyPr/>
          <a:lstStyle/>
          <a:p>
            <a:fld id="{96C689E5-3F18-49D4-83B8-66FE930023B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4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5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52"/>
          </p:nvPr>
        </p:nvSpPr>
        <p:spPr/>
        <p:txBody>
          <a:bodyPr/>
          <a:lstStyle/>
          <a:p>
            <a:fld id="{ADF57A7A-4D01-481D-AA7B-6216F3DA36C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5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5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5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55"/>
          </p:nvPr>
        </p:nvSpPr>
        <p:spPr/>
        <p:txBody>
          <a:bodyPr/>
          <a:lstStyle/>
          <a:p>
            <a:fld id="{7EFB6439-CE7D-4947-B223-0FAC868C16A8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5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5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5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58"/>
          </p:nvPr>
        </p:nvSpPr>
        <p:spPr/>
        <p:txBody>
          <a:bodyPr/>
          <a:lstStyle/>
          <a:p>
            <a:fld id="{DCC479D8-F3F7-4295-99CD-73E1740173B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5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6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61"/>
          </p:nvPr>
        </p:nvSpPr>
        <p:spPr/>
        <p:txBody>
          <a:bodyPr/>
          <a:lstStyle/>
          <a:p>
            <a:fld id="{9412FB0E-DE83-423E-9DF7-643051FAAAEF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6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5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74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75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6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64"/>
          </p:nvPr>
        </p:nvSpPr>
        <p:spPr/>
        <p:txBody>
          <a:bodyPr/>
          <a:lstStyle/>
          <a:p>
            <a:fld id="{419C8205-371A-46DB-BFBA-28318270CD01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6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6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67"/>
          </p:nvPr>
        </p:nvSpPr>
        <p:spPr/>
        <p:txBody>
          <a:bodyPr/>
          <a:lstStyle/>
          <a:p>
            <a:fld id="{416896D5-FF1E-4C6D-AA3B-FC9895C3987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6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6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70"/>
          </p:nvPr>
        </p:nvSpPr>
        <p:spPr/>
        <p:txBody>
          <a:bodyPr/>
          <a:lstStyle/>
          <a:p>
            <a:fld id="{4D5CC4B0-C3ED-4F7B-9F1E-2A9E0F157F14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7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8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7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73"/>
          </p:nvPr>
        </p:nvSpPr>
        <p:spPr/>
        <p:txBody>
          <a:bodyPr/>
          <a:lstStyle/>
          <a:p>
            <a:fld id="{0E72EC19-FBB7-4034-90C7-3D0421C0B294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7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7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76"/>
          </p:nvPr>
        </p:nvSpPr>
        <p:spPr/>
        <p:txBody>
          <a:bodyPr/>
          <a:lstStyle/>
          <a:p>
            <a:fld id="{A0791FB5-A59F-4985-BCEB-A08AD8D5E55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7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9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00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7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79"/>
          </p:nvPr>
        </p:nvSpPr>
        <p:spPr/>
        <p:txBody>
          <a:bodyPr/>
          <a:lstStyle/>
          <a:p>
            <a:fld id="{A9233CD5-CB78-405C-AD9A-BDB8A236B511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8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8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82"/>
          </p:nvPr>
        </p:nvSpPr>
        <p:spPr/>
        <p:txBody>
          <a:bodyPr/>
          <a:lstStyle/>
          <a:p>
            <a:fld id="{83157410-D2F3-4D47-8775-85681637E20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8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8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85"/>
          </p:nvPr>
        </p:nvSpPr>
        <p:spPr/>
        <p:txBody>
          <a:bodyPr/>
          <a:lstStyle/>
          <a:p>
            <a:fld id="{4286FA6F-78EB-45D7-8D63-AC3CA5BB5580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8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8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88"/>
          </p:nvPr>
        </p:nvSpPr>
        <p:spPr/>
        <p:txBody>
          <a:bodyPr/>
          <a:lstStyle/>
          <a:p>
            <a:fld id="{30172C9A-976A-4774-9233-5561C14C1386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8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9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91"/>
          </p:nvPr>
        </p:nvSpPr>
        <p:spPr/>
        <p:txBody>
          <a:bodyPr/>
          <a:lstStyle/>
          <a:p>
            <a:fld id="{5411663F-A9AE-46E3-8588-19291354102D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9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9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94"/>
          </p:nvPr>
        </p:nvSpPr>
        <p:spPr/>
        <p:txBody>
          <a:bodyPr/>
          <a:lstStyle/>
          <a:p>
            <a:fld id="{E4156487-1110-4408-A494-BBBB43CC67DB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9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_rels/slideMaster2.xml.rels><?xml version="1.0" encoding="UTF-8" standalone="yes"?>
<Relationships xmlns="http://schemas.openxmlformats.org/package/2006/relationships"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2.xml"/></Relationships>
</file>

<file path=ppt/slideMasters/_rels/slideMaster3.xml.rels><?xml version="1.0" encoding="UTF-8" standalone="yes"?>
<Relationships xmlns="http://schemas.openxmlformats.org/package/2006/relationships"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3.xml"/></Relationships>
</file>

<file path=ppt/slideMasters/_rels/slideMaster4.xml.rels><?xml version="1.0" encoding="UTF-8" standalone="yes"?>
<Relationships xmlns="http://schemas.openxmlformats.org/package/2006/relationships"><Relationship Id="rId2" Type="http://schemas.openxmlformats.org/officeDocument/2006/relationships/theme" Target="../theme/theme4.xml"/><Relationship Id="rId1" Type="http://schemas.openxmlformats.org/officeDocument/2006/relationships/slideLayout" Target="../slideLayouts/slideLayout4.xml"/></Relationships>
</file>

<file path=ppt/slideMasters/_rels/slideMaster5.xml.rels><?xml version="1.0" encoding="UTF-8" standalone="yes"?>
<Relationships xmlns="http://schemas.openxmlformats.org/package/2006/relationships"><Relationship Id="rId2" Type="http://schemas.openxmlformats.org/officeDocument/2006/relationships/theme" Target="../theme/theme5.xml"/><Relationship Id="rId1" Type="http://schemas.openxmlformats.org/officeDocument/2006/relationships/slideLayout" Target="../slideLayouts/slideLayout5.xml"/></Relationships>
</file>

<file path=ppt/slideMasters/_rels/slideMaster6.xml.rels><?xml version="1.0" encoding="UTF-8" standalone="yes"?>
<Relationships xmlns="http://schemas.openxmlformats.org/package/2006/relationships"><Relationship Id="rId2" Type="http://schemas.openxmlformats.org/officeDocument/2006/relationships/theme" Target="../theme/theme6.xml"/><Relationship Id="rId1" Type="http://schemas.openxmlformats.org/officeDocument/2006/relationships/slideLayout" Target="../slideLayouts/slideLayout6.xml"/></Relationships>
</file>

<file path=ppt/slideMasters/_rels/slideMaster7.xml.rels><?xml version="1.0" encoding="UTF-8" standalone="yes"?>
<Relationships xmlns="http://schemas.openxmlformats.org/package/2006/relationships"><Relationship Id="rId2" Type="http://schemas.openxmlformats.org/officeDocument/2006/relationships/theme" Target="../theme/theme7.xml"/><Relationship Id="rId1" Type="http://schemas.openxmlformats.org/officeDocument/2006/relationships/slideLayout" Target="../slideLayouts/slideLayout7.xml"/></Relationships>
</file>

<file path=ppt/slideMasters/_rels/slideMaster8.xml.rels><?xml version="1.0" encoding="UTF-8" standalone="yes"?>
<Relationships xmlns="http://schemas.openxmlformats.org/package/2006/relationships"><Relationship Id="rId2" Type="http://schemas.openxmlformats.org/officeDocument/2006/relationships/theme" Target="../theme/theme8.xml"/><Relationship Id="rId1" Type="http://schemas.openxmlformats.org/officeDocument/2006/relationships/slideLayout" Target="../slideLayouts/slideLayout8.xml"/></Relationships>
</file>

<file path=ppt/slideMasters/_rels/slideMaster9.xml.rels><?xml version="1.0" encoding="UTF-8" standalone="yes"?>
<Relationships xmlns="http://schemas.openxmlformats.org/package/2006/relationships"><Relationship Id="rId2" Type="http://schemas.openxmlformats.org/officeDocument/2006/relationships/theme" Target="../theme/theme9.xml"/><Relationship Id="rId1" Type="http://schemas.openxmlformats.org/officeDocument/2006/relationships/slideLayout" Target="../slideLayouts/slideLayout9.xml"/></Relationships>
</file>

<file path=ppt/slideMasters/_rels/slideMaster10.xml.rels><?xml version="1.0" encoding="UTF-8" standalone="yes"?>
<Relationships xmlns="http://schemas.openxmlformats.org/package/2006/relationships"><Relationship Id="rId2" Type="http://schemas.openxmlformats.org/officeDocument/2006/relationships/theme" Target="../theme/theme10.xml"/><Relationship Id="rId1" Type="http://schemas.openxmlformats.org/officeDocument/2006/relationships/slideLayout" Target="../slideLayouts/slideLayout10.xml"/></Relationships>
</file>

<file path=ppt/slideMasters/_rels/slideMaster1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1.xml"/><Relationship Id="rId1" Type="http://schemas.openxmlformats.org/officeDocument/2006/relationships/slideLayout" Target="../slideLayouts/slideLayout11.xml"/></Relationships>
</file>

<file path=ppt/slideMasters/_rels/slideMaster12.xml.rels><?xml version="1.0" encoding="UTF-8" standalone="yes"?>
<Relationships xmlns="http://schemas.openxmlformats.org/package/2006/relationships"><Relationship Id="rId2" Type="http://schemas.openxmlformats.org/officeDocument/2006/relationships/theme" Target="../theme/theme12.xml"/><Relationship Id="rId1" Type="http://schemas.openxmlformats.org/officeDocument/2006/relationships/slideLayout" Target="../slideLayouts/slideLayout12.xml"/></Relationships>
</file>

<file path=ppt/slideMasters/_rels/slideMaster13.xml.rels><?xml version="1.0" encoding="UTF-8" standalone="yes"?>
<Relationships xmlns="http://schemas.openxmlformats.org/package/2006/relationships"><Relationship Id="rId2" Type="http://schemas.openxmlformats.org/officeDocument/2006/relationships/theme" Target="../theme/theme13.xml"/><Relationship Id="rId1" Type="http://schemas.openxmlformats.org/officeDocument/2006/relationships/slideLayout" Target="../slideLayouts/slideLayout13.xml"/></Relationships>
</file>

<file path=ppt/slideMasters/_rels/slideMaster14.xml.rels><?xml version="1.0" encoding="UTF-8" standalone="yes"?>
<Relationships xmlns="http://schemas.openxmlformats.org/package/2006/relationships"><Relationship Id="rId2" Type="http://schemas.openxmlformats.org/officeDocument/2006/relationships/theme" Target="../theme/theme14.xml"/><Relationship Id="rId1" Type="http://schemas.openxmlformats.org/officeDocument/2006/relationships/slideLayout" Target="../slideLayouts/slideLayout14.xml"/></Relationships>
</file>

<file path=ppt/slideMasters/_rels/slideMaster15.xml.rels><?xml version="1.0" encoding="UTF-8" standalone="yes"?>
<Relationships xmlns="http://schemas.openxmlformats.org/package/2006/relationships"><Relationship Id="rId2" Type="http://schemas.openxmlformats.org/officeDocument/2006/relationships/theme" Target="../theme/theme15.xml"/><Relationship Id="rId1" Type="http://schemas.openxmlformats.org/officeDocument/2006/relationships/slideLayout" Target="../slideLayouts/slideLayout15.xml"/></Relationships>
</file>

<file path=ppt/slideMasters/_rels/slideMaster16.xml.rels><?xml version="1.0" encoding="UTF-8" standalone="yes"?>
<Relationships xmlns="http://schemas.openxmlformats.org/package/2006/relationships"><Relationship Id="rId2" Type="http://schemas.openxmlformats.org/officeDocument/2006/relationships/theme" Target="../theme/theme16.xml"/><Relationship Id="rId1" Type="http://schemas.openxmlformats.org/officeDocument/2006/relationships/slideLayout" Target="../slideLayouts/slideLayout16.xml"/></Relationships>
</file>

<file path=ppt/slideMasters/_rels/slideMaster17.xml.rels><?xml version="1.0" encoding="UTF-8" standalone="yes"?>
<Relationships xmlns="http://schemas.openxmlformats.org/package/2006/relationships"><Relationship Id="rId2" Type="http://schemas.openxmlformats.org/officeDocument/2006/relationships/theme" Target="../theme/theme17.xml"/><Relationship Id="rId1" Type="http://schemas.openxmlformats.org/officeDocument/2006/relationships/slideLayout" Target="../slideLayouts/slideLayout17.xml"/></Relationships>
</file>

<file path=ppt/slideMasters/_rels/slideMaster18.xml.rels><?xml version="1.0" encoding="UTF-8" standalone="yes"?>
<Relationships xmlns="http://schemas.openxmlformats.org/package/2006/relationships"><Relationship Id="rId2" Type="http://schemas.openxmlformats.org/officeDocument/2006/relationships/theme" Target="../theme/theme18.xml"/><Relationship Id="rId1" Type="http://schemas.openxmlformats.org/officeDocument/2006/relationships/slideLayout" Target="../slideLayouts/slideLayout18.xml"/></Relationships>
</file>

<file path=ppt/slideMasters/_rels/slideMaster19.xml.rels><?xml version="1.0" encoding="UTF-8" standalone="yes"?>
<Relationships xmlns="http://schemas.openxmlformats.org/package/2006/relationships"><Relationship Id="rId2" Type="http://schemas.openxmlformats.org/officeDocument/2006/relationships/theme" Target="../theme/theme19.xml"/><Relationship Id="rId1" Type="http://schemas.openxmlformats.org/officeDocument/2006/relationships/slideLayout" Target="../slideLayouts/slideLayout19.xml"/></Relationships>
</file>

<file path=ppt/slideMasters/_rels/slideMaster20.xml.rels><?xml version="1.0" encoding="UTF-8" standalone="yes"?>
<Relationships xmlns="http://schemas.openxmlformats.org/package/2006/relationships"><Relationship Id="rId2" Type="http://schemas.openxmlformats.org/officeDocument/2006/relationships/theme" Target="../theme/theme20.xml"/><Relationship Id="rId1" Type="http://schemas.openxmlformats.org/officeDocument/2006/relationships/slideLayout" Target="../slideLayouts/slideLayout20.xml"/></Relationships>
</file>

<file path=ppt/slideMasters/_rels/slideMaster21.xml.rels><?xml version="1.0" encoding="UTF-8" standalone="yes"?>
<Relationships xmlns="http://schemas.openxmlformats.org/package/2006/relationships"><Relationship Id="rId2" Type="http://schemas.openxmlformats.org/officeDocument/2006/relationships/theme" Target="../theme/theme21.xml"/><Relationship Id="rId1" Type="http://schemas.openxmlformats.org/officeDocument/2006/relationships/slideLayout" Target="../slideLayouts/slideLayout21.xml"/></Relationships>
</file>

<file path=ppt/slideMasters/_rels/slideMaster22.xml.rels><?xml version="1.0" encoding="UTF-8" standalone="yes"?>
<Relationships xmlns="http://schemas.openxmlformats.org/package/2006/relationships"><Relationship Id="rId2" Type="http://schemas.openxmlformats.org/officeDocument/2006/relationships/theme" Target="../theme/theme22.xml"/><Relationship Id="rId1" Type="http://schemas.openxmlformats.org/officeDocument/2006/relationships/slideLayout" Target="../slideLayouts/slideLayout22.xml"/></Relationships>
</file>

<file path=ppt/slideMasters/_rels/slideMaster23.xml.rels><?xml version="1.0" encoding="UTF-8" standalone="yes"?>
<Relationships xmlns="http://schemas.openxmlformats.org/package/2006/relationships"><Relationship Id="rId2" Type="http://schemas.openxmlformats.org/officeDocument/2006/relationships/theme" Target="../theme/theme23.xml"/><Relationship Id="rId1" Type="http://schemas.openxmlformats.org/officeDocument/2006/relationships/slideLayout" Target="../slideLayouts/slideLayout23.xml"/></Relationships>
</file>

<file path=ppt/slideMasters/_rels/slideMaster24.xml.rels><?xml version="1.0" encoding="UTF-8" standalone="yes"?>
<Relationships xmlns="http://schemas.openxmlformats.org/package/2006/relationships"><Relationship Id="rId2" Type="http://schemas.openxmlformats.org/officeDocument/2006/relationships/theme" Target="../theme/theme24.xml"/><Relationship Id="rId1" Type="http://schemas.openxmlformats.org/officeDocument/2006/relationships/slideLayout" Target="../slideLayouts/slideLayout24.xml"/></Relationships>
</file>

<file path=ppt/slideMasters/_rels/slideMaster25.xml.rels><?xml version="1.0" encoding="UTF-8" standalone="yes"?>
<Relationships xmlns="http://schemas.openxmlformats.org/package/2006/relationships"><Relationship Id="rId2" Type="http://schemas.openxmlformats.org/officeDocument/2006/relationships/theme" Target="../theme/theme25.xml"/><Relationship Id="rId1" Type="http://schemas.openxmlformats.org/officeDocument/2006/relationships/slideLayout" Target="../slideLayouts/slideLayout25.xml"/></Relationships>
</file>

<file path=ppt/slideMasters/_rels/slideMaster26.xml.rels><?xml version="1.0" encoding="UTF-8" standalone="yes"?>
<Relationships xmlns="http://schemas.openxmlformats.org/package/2006/relationships"><Relationship Id="rId2" Type="http://schemas.openxmlformats.org/officeDocument/2006/relationships/theme" Target="../theme/theme26.xml"/><Relationship Id="rId1" Type="http://schemas.openxmlformats.org/officeDocument/2006/relationships/slideLayout" Target="../slideLayouts/slideLayout26.xml"/></Relationships>
</file>

<file path=ppt/slideMasters/_rels/slideMaster27.xml.rels><?xml version="1.0" encoding="UTF-8" standalone="yes"?>
<Relationships xmlns="http://schemas.openxmlformats.org/package/2006/relationships"><Relationship Id="rId2" Type="http://schemas.openxmlformats.org/officeDocument/2006/relationships/theme" Target="../theme/theme27.xml"/><Relationship Id="rId1" Type="http://schemas.openxmlformats.org/officeDocument/2006/relationships/slideLayout" Target="../slideLayouts/slideLayout27.xml"/></Relationships>
</file>

<file path=ppt/slideMasters/_rels/slideMaster28.xml.rels><?xml version="1.0" encoding="UTF-8" standalone="yes"?>
<Relationships xmlns="http://schemas.openxmlformats.org/package/2006/relationships"><Relationship Id="rId2" Type="http://schemas.openxmlformats.org/officeDocument/2006/relationships/theme" Target="../theme/theme28.xml"/><Relationship Id="rId1" Type="http://schemas.openxmlformats.org/officeDocument/2006/relationships/slideLayout" Target="../slideLayouts/slideLayout28.xml"/></Relationships>
</file>

<file path=ppt/slideMasters/_rels/slideMaster29.xml.rels><?xml version="1.0" encoding="UTF-8" standalone="yes"?>
<Relationships xmlns="http://schemas.openxmlformats.org/package/2006/relationships"><Relationship Id="rId2" Type="http://schemas.openxmlformats.org/officeDocument/2006/relationships/theme" Target="../theme/theme29.xml"/><Relationship Id="rId1" Type="http://schemas.openxmlformats.org/officeDocument/2006/relationships/slideLayout" Target="../slideLayouts/slideLayout29.xml"/></Relationships>
</file>

<file path=ppt/slideMasters/_rels/slideMaster30.xml.rels><?xml version="1.0" encoding="UTF-8" standalone="yes"?>
<Relationships xmlns="http://schemas.openxmlformats.org/package/2006/relationships"><Relationship Id="rId2" Type="http://schemas.openxmlformats.org/officeDocument/2006/relationships/theme" Target="../theme/theme30.xml"/><Relationship Id="rId1" Type="http://schemas.openxmlformats.org/officeDocument/2006/relationships/slideLayout" Target="../slideLayouts/slideLayout30.xml"/></Relationships>
</file>

<file path=ppt/slideMasters/_rels/slideMaster31.xml.rels><?xml version="1.0" encoding="UTF-8" standalone="yes"?>
<Relationships xmlns="http://schemas.openxmlformats.org/package/2006/relationships"><Relationship Id="rId2" Type="http://schemas.openxmlformats.org/officeDocument/2006/relationships/theme" Target="../theme/theme31.xml"/><Relationship Id="rId1" Type="http://schemas.openxmlformats.org/officeDocument/2006/relationships/slideLayout" Target="../slideLayouts/slideLayout31.xml"/></Relationships>
</file>

<file path=ppt/slideMasters/_rels/slideMaster32.xml.rels><?xml version="1.0" encoding="UTF-8" standalone="yes"?>
<Relationships xmlns="http://schemas.openxmlformats.org/package/2006/relationships"><Relationship Id="rId2" Type="http://schemas.openxmlformats.org/officeDocument/2006/relationships/theme" Target="../theme/theme32.xml"/><Relationship Id="rId1" Type="http://schemas.openxmlformats.org/officeDocument/2006/relationships/slideLayout" Target="../slideLayouts/slideLayout32.xml"/></Relationships>
</file>

<file path=ppt/slideMasters/_rels/slideMaster33.xml.rels><?xml version="1.0" encoding="UTF-8" standalone="yes"?>
<Relationships xmlns="http://schemas.openxmlformats.org/package/2006/relationships"><Relationship Id="rId2" Type="http://schemas.openxmlformats.org/officeDocument/2006/relationships/theme" Target="../theme/theme33.xml"/><Relationship Id="rId1" Type="http://schemas.openxmlformats.org/officeDocument/2006/relationships/slideLayout" Target="../slideLayouts/slideLayout33.xml"/></Relationships>
</file>

<file path=ppt/slideMasters/_rels/slideMaster34.xml.rels><?xml version="1.0" encoding="UTF-8" standalone="yes"?>
<Relationships xmlns="http://schemas.openxmlformats.org/package/2006/relationships"><Relationship Id="rId2" Type="http://schemas.openxmlformats.org/officeDocument/2006/relationships/theme" Target="../theme/theme34.xml"/><Relationship Id="rId1" Type="http://schemas.openxmlformats.org/officeDocument/2006/relationships/slideLayout" Target="../slideLayouts/slideLayout34.xml"/></Relationships>
</file>

<file path=ppt/slideMasters/_rels/slideMaster35.xml.rels><?xml version="1.0" encoding="UTF-8" standalone="yes"?>
<Relationships xmlns="http://schemas.openxmlformats.org/package/2006/relationships"><Relationship Id="rId2" Type="http://schemas.openxmlformats.org/officeDocument/2006/relationships/theme" Target="../theme/theme35.xml"/><Relationship Id="rId1" Type="http://schemas.openxmlformats.org/officeDocument/2006/relationships/slideLayout" Target="../slideLayouts/slideLayout35.xml"/></Relationships>
</file>

<file path=ppt/slideMasters/_rels/slideMaster36.xml.rels><?xml version="1.0" encoding="UTF-8" standalone="yes"?>
<Relationships xmlns="http://schemas.openxmlformats.org/package/2006/relationships"><Relationship Id="rId2" Type="http://schemas.openxmlformats.org/officeDocument/2006/relationships/theme" Target="../theme/theme36.xml"/><Relationship Id="rId1" Type="http://schemas.openxmlformats.org/officeDocument/2006/relationships/slideLayout" Target="../slideLayouts/slideLayout36.xml"/></Relationships>
</file>

<file path=ppt/slideMasters/_rels/slideMaster37.xml.rels><?xml version="1.0" encoding="UTF-8" standalone="yes"?>
<Relationships xmlns="http://schemas.openxmlformats.org/package/2006/relationships"><Relationship Id="rId2" Type="http://schemas.openxmlformats.org/officeDocument/2006/relationships/theme" Target="../theme/theme37.xml"/><Relationship Id="rId1" Type="http://schemas.openxmlformats.org/officeDocument/2006/relationships/slideLayout" Target="../slideLayouts/slideLayout37.xml"/></Relationships>
</file>

<file path=ppt/slideMasters/_rels/slideMaster38.xml.rels><?xml version="1.0" encoding="UTF-8" standalone="yes"?>
<Relationships xmlns="http://schemas.openxmlformats.org/package/2006/relationships"><Relationship Id="rId2" Type="http://schemas.openxmlformats.org/officeDocument/2006/relationships/theme" Target="../theme/theme38.xml"/><Relationship Id="rId1" Type="http://schemas.openxmlformats.org/officeDocument/2006/relationships/slideLayout" Target="../slideLayouts/slideLayout38.xml"/></Relationships>
</file>

<file path=ppt/slideMasters/_rels/slideMaster39.xml.rels><?xml version="1.0" encoding="UTF-8" standalone="yes"?>
<Relationships xmlns="http://schemas.openxmlformats.org/package/2006/relationships"><Relationship Id="rId2" Type="http://schemas.openxmlformats.org/officeDocument/2006/relationships/theme" Target="../theme/theme39.xml"/><Relationship Id="rId1" Type="http://schemas.openxmlformats.org/officeDocument/2006/relationships/slideLayout" Target="../slideLayouts/slideLayout39.xml"/></Relationships>
</file>

<file path=ppt/slideMasters/_rels/slideMaster40.xml.rels><?xml version="1.0" encoding="UTF-8" standalone="yes"?>
<Relationships xmlns="http://schemas.openxmlformats.org/package/2006/relationships"><Relationship Id="rId2" Type="http://schemas.openxmlformats.org/officeDocument/2006/relationships/theme" Target="../theme/theme40.xml"/><Relationship Id="rId1" Type="http://schemas.openxmlformats.org/officeDocument/2006/relationships/slideLayout" Target="../slideLayouts/slideLayout40.xml"/></Relationships>
</file>

<file path=ppt/slideMasters/_rels/slideMaster41.xml.rels><?xml version="1.0" encoding="UTF-8" standalone="yes"?>
<Relationships xmlns="http://schemas.openxmlformats.org/package/2006/relationships"><Relationship Id="rId2" Type="http://schemas.openxmlformats.org/officeDocument/2006/relationships/theme" Target="../theme/theme41.xml"/><Relationship Id="rId1" Type="http://schemas.openxmlformats.org/officeDocument/2006/relationships/slideLayout" Target="../slideLayouts/slideLayout41.xml"/></Relationships>
</file>

<file path=ppt/slideMasters/_rels/slideMaster42.xml.rels><?xml version="1.0" encoding="UTF-8" standalone="yes"?>
<Relationships xmlns="http://schemas.openxmlformats.org/package/2006/relationships"><Relationship Id="rId2" Type="http://schemas.openxmlformats.org/officeDocument/2006/relationships/theme" Target="../theme/theme42.xml"/><Relationship Id="rId1" Type="http://schemas.openxmlformats.org/officeDocument/2006/relationships/slideLayout" Target="../slideLayouts/slideLayout42.xml"/></Relationships>
</file>

<file path=ppt/slideMasters/_rels/slideMaster43.xml.rels><?xml version="1.0" encoding="UTF-8" standalone="yes"?>
<Relationships xmlns="http://schemas.openxmlformats.org/package/2006/relationships"><Relationship Id="rId2" Type="http://schemas.openxmlformats.org/officeDocument/2006/relationships/theme" Target="../theme/theme43.xml"/><Relationship Id="rId1" Type="http://schemas.openxmlformats.org/officeDocument/2006/relationships/slideLayout" Target="../slideLayouts/slideLayout43.xml"/></Relationships>
</file>

<file path=ppt/slideMasters/_rels/slideMaster44.xml.rels><?xml version="1.0" encoding="UTF-8" standalone="yes"?>
<Relationships xmlns="http://schemas.openxmlformats.org/package/2006/relationships"><Relationship Id="rId2" Type="http://schemas.openxmlformats.org/officeDocument/2006/relationships/theme" Target="../theme/theme44.xml"/><Relationship Id="rId1" Type="http://schemas.openxmlformats.org/officeDocument/2006/relationships/slideLayout" Target="../slideLayouts/slideLayout44.xml"/></Relationships>
</file>

<file path=ppt/slideMasters/_rels/slideMaster45.xml.rels><?xml version="1.0" encoding="UTF-8" standalone="yes"?>
<Relationships xmlns="http://schemas.openxmlformats.org/package/2006/relationships"><Relationship Id="rId2" Type="http://schemas.openxmlformats.org/officeDocument/2006/relationships/theme" Target="../theme/theme45.xml"/><Relationship Id="rId1" Type="http://schemas.openxmlformats.org/officeDocument/2006/relationships/slideLayout" Target="../slideLayouts/slideLayout45.xml"/></Relationships>
</file>

<file path=ppt/slideMasters/_rels/slideMaster46.xml.rels><?xml version="1.0" encoding="UTF-8" standalone="yes"?>
<Relationships xmlns="http://schemas.openxmlformats.org/package/2006/relationships"><Relationship Id="rId2" Type="http://schemas.openxmlformats.org/officeDocument/2006/relationships/theme" Target="../theme/theme46.xml"/><Relationship Id="rId1" Type="http://schemas.openxmlformats.org/officeDocument/2006/relationships/slideLayout" Target="../slideLayouts/slideLayout46.xml"/></Relationships>
</file>

<file path=ppt/slideMasters/_rels/slideMaster47.xml.rels><?xml version="1.0" encoding="UTF-8" standalone="yes"?>
<Relationships xmlns="http://schemas.openxmlformats.org/package/2006/relationships"><Relationship Id="rId2" Type="http://schemas.openxmlformats.org/officeDocument/2006/relationships/theme" Target="../theme/theme47.xml"/><Relationship Id="rId1" Type="http://schemas.openxmlformats.org/officeDocument/2006/relationships/slideLayout" Target="../slideLayouts/slideLayout47.xml"/></Relationships>
</file>

<file path=ppt/slideMasters/_rels/slideMaster48.xml.rels><?xml version="1.0" encoding="UTF-8" standalone="yes"?>
<Relationships xmlns="http://schemas.openxmlformats.org/package/2006/relationships"><Relationship Id="rId2" Type="http://schemas.openxmlformats.org/officeDocument/2006/relationships/theme" Target="../theme/theme48.xml"/><Relationship Id="rId1" Type="http://schemas.openxmlformats.org/officeDocument/2006/relationships/slideLayout" Target="../slideLayouts/slideLayout48.xml"/></Relationships>
</file>

<file path=ppt/slideMasters/_rels/slideMaster49.xml.rels><?xml version="1.0" encoding="UTF-8" standalone="yes"?>
<Relationships xmlns="http://schemas.openxmlformats.org/package/2006/relationships"><Relationship Id="rId2" Type="http://schemas.openxmlformats.org/officeDocument/2006/relationships/theme" Target="../theme/theme49.xml"/><Relationship Id="rId1" Type="http://schemas.openxmlformats.org/officeDocument/2006/relationships/slideLayout" Target="../slideLayouts/slideLayout49.xml"/></Relationships>
</file>

<file path=ppt/slideMasters/_rels/slideMaster50.xml.rels><?xml version="1.0" encoding="UTF-8" standalone="yes"?>
<Relationships xmlns="http://schemas.openxmlformats.org/package/2006/relationships"><Relationship Id="rId2" Type="http://schemas.openxmlformats.org/officeDocument/2006/relationships/theme" Target="../theme/theme50.xml"/><Relationship Id="rId1" Type="http://schemas.openxmlformats.org/officeDocument/2006/relationships/slideLayout" Target="../slideLayouts/slideLayout50.xml"/></Relationships>
</file>

<file path=ppt/slideMasters/_rels/slideMaster51.xml.rels><?xml version="1.0" encoding="UTF-8" standalone="yes"?>
<Relationships xmlns="http://schemas.openxmlformats.org/package/2006/relationships"><Relationship Id="rId2" Type="http://schemas.openxmlformats.org/officeDocument/2006/relationships/theme" Target="../theme/theme51.xml"/><Relationship Id="rId1" Type="http://schemas.openxmlformats.org/officeDocument/2006/relationships/slideLayout" Target="../slideLayouts/slideLayout51.xml"/></Relationships>
</file>

<file path=ppt/slideMasters/_rels/slideMaster52.xml.rels><?xml version="1.0" encoding="UTF-8" standalone="yes"?>
<Relationships xmlns="http://schemas.openxmlformats.org/package/2006/relationships"><Relationship Id="rId2" Type="http://schemas.openxmlformats.org/officeDocument/2006/relationships/theme" Target="../theme/theme52.xml"/><Relationship Id="rId1" Type="http://schemas.openxmlformats.org/officeDocument/2006/relationships/slideLayout" Target="../slideLayouts/slideLayout52.xml"/></Relationships>
</file>

<file path=ppt/slideMasters/_rels/slideMaster53.xml.rels><?xml version="1.0" encoding="UTF-8" standalone="yes"?>
<Relationships xmlns="http://schemas.openxmlformats.org/package/2006/relationships"><Relationship Id="rId2" Type="http://schemas.openxmlformats.org/officeDocument/2006/relationships/theme" Target="../theme/theme53.xml"/><Relationship Id="rId1" Type="http://schemas.openxmlformats.org/officeDocument/2006/relationships/slideLayout" Target="../slideLayouts/slideLayout53.xml"/></Relationships>
</file>

<file path=ppt/slideMasters/_rels/slideMaster54.xml.rels><?xml version="1.0" encoding="UTF-8" standalone="yes"?>
<Relationships xmlns="http://schemas.openxmlformats.org/package/2006/relationships"><Relationship Id="rId2" Type="http://schemas.openxmlformats.org/officeDocument/2006/relationships/theme" Target="../theme/theme54.xml"/><Relationship Id="rId1" Type="http://schemas.openxmlformats.org/officeDocument/2006/relationships/slideLayout" Target="../slideLayouts/slideLayout54.xml"/></Relationships>
</file>

<file path=ppt/slideMasters/_rels/slideMaster55.xml.rels><?xml version="1.0" encoding="UTF-8" standalone="yes"?>
<Relationships xmlns="http://schemas.openxmlformats.org/package/2006/relationships"><Relationship Id="rId2" Type="http://schemas.openxmlformats.org/officeDocument/2006/relationships/theme" Target="../theme/theme55.xml"/><Relationship Id="rId1" Type="http://schemas.openxmlformats.org/officeDocument/2006/relationships/slideLayout" Target="../slideLayouts/slideLayout55.xml"/></Relationships>
</file>

<file path=ppt/slideMasters/_rels/slideMaster56.xml.rels><?xml version="1.0" encoding="UTF-8" standalone="yes"?>
<Relationships xmlns="http://schemas.openxmlformats.org/package/2006/relationships"><Relationship Id="rId2" Type="http://schemas.openxmlformats.org/officeDocument/2006/relationships/theme" Target="../theme/theme56.xml"/><Relationship Id="rId1" Type="http://schemas.openxmlformats.org/officeDocument/2006/relationships/slideLayout" Target="../slideLayouts/slideLayout56.xml"/></Relationships>
</file>

<file path=ppt/slideMasters/_rels/slideMaster57.xml.rels><?xml version="1.0" encoding="UTF-8" standalone="yes"?>
<Relationships xmlns="http://schemas.openxmlformats.org/package/2006/relationships"><Relationship Id="rId2" Type="http://schemas.openxmlformats.org/officeDocument/2006/relationships/theme" Target="../theme/theme57.xml"/><Relationship Id="rId1" Type="http://schemas.openxmlformats.org/officeDocument/2006/relationships/slideLayout" Target="../slideLayouts/slideLayout57.xml"/></Relationships>
</file>

<file path=ppt/slideMasters/_rels/slideMaster58.xml.rels><?xml version="1.0" encoding="UTF-8" standalone="yes"?>
<Relationships xmlns="http://schemas.openxmlformats.org/package/2006/relationships"><Relationship Id="rId2" Type="http://schemas.openxmlformats.org/officeDocument/2006/relationships/theme" Target="../theme/theme58.xml"/><Relationship Id="rId1" Type="http://schemas.openxmlformats.org/officeDocument/2006/relationships/slideLayout" Target="../slideLayouts/slideLayout58.xml"/></Relationships>
</file>

<file path=ppt/slideMasters/_rels/slideMaster59.xml.rels><?xml version="1.0" encoding="UTF-8" standalone="yes"?>
<Relationships xmlns="http://schemas.openxmlformats.org/package/2006/relationships"><Relationship Id="rId2" Type="http://schemas.openxmlformats.org/officeDocument/2006/relationships/theme" Target="../theme/theme59.xml"/><Relationship Id="rId1" Type="http://schemas.openxmlformats.org/officeDocument/2006/relationships/slideLayout" Target="../slideLayouts/slideLayout59.xml"/></Relationships>
</file>

<file path=ppt/slideMasters/_rels/slideMaster60.xml.rels><?xml version="1.0" encoding="UTF-8" standalone="yes"?>
<Relationships xmlns="http://schemas.openxmlformats.org/package/2006/relationships"><Relationship Id="rId2" Type="http://schemas.openxmlformats.org/officeDocument/2006/relationships/theme" Target="../theme/theme60.xml"/><Relationship Id="rId1" Type="http://schemas.openxmlformats.org/officeDocument/2006/relationships/slideLayout" Target="../slideLayouts/slideLayout60.xml"/></Relationships>
</file>

<file path=ppt/slideMasters/_rels/slideMaster61.xml.rels><?xml version="1.0" encoding="UTF-8" standalone="yes"?>
<Relationships xmlns="http://schemas.openxmlformats.org/package/2006/relationships"><Relationship Id="rId2" Type="http://schemas.openxmlformats.org/officeDocument/2006/relationships/theme" Target="../theme/theme61.xml"/><Relationship Id="rId1" Type="http://schemas.openxmlformats.org/officeDocument/2006/relationships/slideLayout" Target="../slideLayouts/slideLayout61.xml"/></Relationships>
</file>

<file path=ppt/slideMasters/_rels/slideMaster62.xml.rels><?xml version="1.0" encoding="UTF-8" standalone="yes"?>
<Relationships xmlns="http://schemas.openxmlformats.org/package/2006/relationships"><Relationship Id="rId2" Type="http://schemas.openxmlformats.org/officeDocument/2006/relationships/theme" Target="../theme/theme62.xml"/><Relationship Id="rId1" Type="http://schemas.openxmlformats.org/officeDocument/2006/relationships/slideLayout" Target="../slideLayouts/slideLayout62.xml"/></Relationships>
</file>

<file path=ppt/slideMasters/_rels/slideMaster63.xml.rels><?xml version="1.0" encoding="UTF-8" standalone="yes"?>
<Relationships xmlns="http://schemas.openxmlformats.org/package/2006/relationships"><Relationship Id="rId2" Type="http://schemas.openxmlformats.org/officeDocument/2006/relationships/theme" Target="../theme/theme63.xml"/><Relationship Id="rId1" Type="http://schemas.openxmlformats.org/officeDocument/2006/relationships/slideLayout" Target="../slideLayouts/slideLayout63.xml"/></Relationships>
</file>

<file path=ppt/slideMasters/_rels/slideMaster64.xml.rels><?xml version="1.0" encoding="UTF-8" standalone="yes"?>
<Relationships xmlns="http://schemas.openxmlformats.org/package/2006/relationships"><Relationship Id="rId2" Type="http://schemas.openxmlformats.org/officeDocument/2006/relationships/theme" Target="../theme/theme64.xml"/><Relationship Id="rId1" Type="http://schemas.openxmlformats.org/officeDocument/2006/relationships/slideLayout" Target="../slideLayouts/slideLayout64.xml"/></Relationships>
</file>

<file path=ppt/slideMasters/_rels/slideMaster65.xml.rels><?xml version="1.0" encoding="UTF-8" standalone="yes"?>
<Relationships xmlns="http://schemas.openxmlformats.org/package/2006/relationships"><Relationship Id="rId2" Type="http://schemas.openxmlformats.org/officeDocument/2006/relationships/theme" Target="../theme/theme65.xml"/><Relationship Id="rId1" Type="http://schemas.openxmlformats.org/officeDocument/2006/relationships/slideLayout" Target="../slideLayouts/slideLayout6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5" name="PlaceHolder 2"/>
          <p:cNvSpPr>
            <a:spLocks noGrp="1"/>
          </p:cNvSpPr>
          <p:nvPr>
            <p:ph type="ftr" idx="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" name="PlaceHolder 3"/>
          <p:cNvSpPr>
            <a:spLocks noGrp="1"/>
          </p:cNvSpPr>
          <p:nvPr>
            <p:ph type="sldNum" idx="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D63E768-0367-4B77-8D67-93B0B40C3BB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" name="PlaceHolder 4"/>
          <p:cNvSpPr>
            <a:spLocks noGrp="1"/>
          </p:cNvSpPr>
          <p:nvPr>
            <p:ph type="dt" idx="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</p:sldLayoutIdLst>
  <p:txStyles>
    <p:titleStyle/>
    <p:bodyStyle/>
    <p:otherStyle/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8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9" name="PlaceHolder 4"/>
          <p:cNvSpPr>
            <a:spLocks noGrp="1"/>
          </p:cNvSpPr>
          <p:nvPr>
            <p:ph type="ftr" idx="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0" name="PlaceHolder 5"/>
          <p:cNvSpPr>
            <a:spLocks noGrp="1"/>
          </p:cNvSpPr>
          <p:nvPr>
            <p:ph type="sldNum" idx="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7605785-3D94-45D2-87F1-1D7166C3828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1" name="PlaceHolder 6"/>
          <p:cNvSpPr>
            <a:spLocks noGrp="1"/>
          </p:cNvSpPr>
          <p:nvPr>
            <p:ph type="dt" idx="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1" r:id="rId1"/>
  </p:sldLayoutIdLst>
  <p:txStyles>
    <p:titleStyle/>
    <p:bodyStyle/>
    <p:otherStyle/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6" name="PlaceHolder 2"/>
          <p:cNvSpPr>
            <a:spLocks noGrp="1"/>
          </p:cNvSpPr>
          <p:nvPr>
            <p:ph type="ftr" idx="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7" name="PlaceHolder 3"/>
          <p:cNvSpPr>
            <a:spLocks noGrp="1"/>
          </p:cNvSpPr>
          <p:nvPr>
            <p:ph type="sldNum" idx="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0C5EE73-21D0-4ADC-B404-763E6AEC319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" name="PlaceHolder 4"/>
          <p:cNvSpPr>
            <a:spLocks noGrp="1"/>
          </p:cNvSpPr>
          <p:nvPr>
            <p:ph type="dt" idx="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3" r:id="rId1"/>
  </p:sldLayoutIdLst>
  <p:txStyles>
    <p:titleStyle/>
    <p:bodyStyle/>
    <p:otherStyle/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laceHolder 1"/>
          <p:cNvSpPr>
            <a:spLocks noGrp="1"/>
          </p:cNvSpPr>
          <p:nvPr>
            <p:ph type="ftr" idx="1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1" name="PlaceHolder 2"/>
          <p:cNvSpPr>
            <a:spLocks noGrp="1"/>
          </p:cNvSpPr>
          <p:nvPr>
            <p:ph type="sldNum" idx="1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D715250-EA6C-435F-870C-8D909828847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2" name="PlaceHolder 3"/>
          <p:cNvSpPr>
            <a:spLocks noGrp="1"/>
          </p:cNvSpPr>
          <p:nvPr>
            <p:ph type="dt" idx="1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</p:sldLayoutIdLst>
  <p:txStyles>
    <p:titleStyle/>
    <p:bodyStyle/>
    <p:otherStyle/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PlaceHolder 1"/>
          <p:cNvSpPr>
            <a:spLocks noGrp="1"/>
          </p:cNvSpPr>
          <p:nvPr>
            <p:ph type="ftr" idx="1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4" name="PlaceHolder 2"/>
          <p:cNvSpPr>
            <a:spLocks noGrp="1"/>
          </p:cNvSpPr>
          <p:nvPr>
            <p:ph type="sldNum" idx="1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0FB616C-79BA-45C8-8A73-19A662BD3F5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" name="PlaceHolder 3"/>
          <p:cNvSpPr>
            <a:spLocks noGrp="1"/>
          </p:cNvSpPr>
          <p:nvPr>
            <p:ph type="dt" idx="1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</p:sldLayoutIdLst>
  <p:txStyles>
    <p:titleStyle/>
    <p:bodyStyle/>
    <p:otherStyle/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8" name="PlaceHolder 3"/>
          <p:cNvSpPr>
            <a:spLocks noGrp="1"/>
          </p:cNvSpPr>
          <p:nvPr>
            <p:ph type="ftr" idx="1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9" name="PlaceHolder 4"/>
          <p:cNvSpPr>
            <a:spLocks noGrp="1"/>
          </p:cNvSpPr>
          <p:nvPr>
            <p:ph type="sldNum" idx="1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705D631-B40E-48EC-A2DC-7357FB1EF1F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0" name="PlaceHolder 5"/>
          <p:cNvSpPr>
            <a:spLocks noGrp="1"/>
          </p:cNvSpPr>
          <p:nvPr>
            <p:ph type="dt" idx="1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</p:sldLayoutIdLst>
  <p:txStyles>
    <p:titleStyle/>
    <p:bodyStyle/>
    <p:otherStyle/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laceHolder 1"/>
          <p:cNvSpPr>
            <a:spLocks noGrp="1"/>
          </p:cNvSpPr>
          <p:nvPr>
            <p:ph type="ftr" idx="1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4" name="PlaceHolder 2"/>
          <p:cNvSpPr>
            <a:spLocks noGrp="1"/>
          </p:cNvSpPr>
          <p:nvPr>
            <p:ph type="sldNum" idx="2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08C9C72-14E0-4060-8E97-27D92FF3682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5" name="PlaceHolder 3"/>
          <p:cNvSpPr>
            <a:spLocks noGrp="1"/>
          </p:cNvSpPr>
          <p:nvPr>
            <p:ph type="dt" idx="2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</p:sldLayoutIdLst>
  <p:txStyles>
    <p:titleStyle/>
    <p:bodyStyle/>
    <p:otherStyle/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8" name="PlaceHolder 3"/>
          <p:cNvSpPr>
            <a:spLocks noGrp="1"/>
          </p:cNvSpPr>
          <p:nvPr>
            <p:ph type="ftr" idx="2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9" name="PlaceHolder 4"/>
          <p:cNvSpPr>
            <a:spLocks noGrp="1"/>
          </p:cNvSpPr>
          <p:nvPr>
            <p:ph type="sldNum" idx="2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6093F00-0C4C-4A32-9B85-667B58D48E0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40" name="PlaceHolder 5"/>
          <p:cNvSpPr>
            <a:spLocks noGrp="1"/>
          </p:cNvSpPr>
          <p:nvPr>
            <p:ph type="dt" idx="2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</p:sldLayoutIdLst>
  <p:txStyles>
    <p:titleStyle/>
    <p:bodyStyle/>
    <p:otherStyle/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44" name="PlaceHolder 2"/>
          <p:cNvSpPr>
            <a:spLocks noGrp="1"/>
          </p:cNvSpPr>
          <p:nvPr>
            <p:ph type="ftr" idx="2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45" name="PlaceHolder 3"/>
          <p:cNvSpPr>
            <a:spLocks noGrp="1"/>
          </p:cNvSpPr>
          <p:nvPr>
            <p:ph type="sldNum" idx="2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0D44F02-F718-41B4-987B-906252C7381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46" name="PlaceHolder 4"/>
          <p:cNvSpPr>
            <a:spLocks noGrp="1"/>
          </p:cNvSpPr>
          <p:nvPr>
            <p:ph type="dt" idx="2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</p:sldLayoutIdLst>
  <p:txStyles>
    <p:titleStyle/>
    <p:bodyStyle/>
    <p:otherStyle/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49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50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51" name="PlaceHolder 4"/>
          <p:cNvSpPr>
            <a:spLocks noGrp="1"/>
          </p:cNvSpPr>
          <p:nvPr>
            <p:ph type="ftr" idx="2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52" name="PlaceHolder 5"/>
          <p:cNvSpPr>
            <a:spLocks noGrp="1"/>
          </p:cNvSpPr>
          <p:nvPr>
            <p:ph type="sldNum" idx="2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F311792-8A80-42B5-AB74-17507168F7D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53" name="PlaceHolder 6"/>
          <p:cNvSpPr>
            <a:spLocks noGrp="1"/>
          </p:cNvSpPr>
          <p:nvPr>
            <p:ph type="dt" idx="3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</p:sldLayoutIdLst>
  <p:txStyles>
    <p:titleStyle/>
    <p:bodyStyle/>
    <p:otherStyle/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PlaceHolder 1"/>
          <p:cNvSpPr>
            <a:spLocks noGrp="1"/>
          </p:cNvSpPr>
          <p:nvPr>
            <p:ph type="ftr" idx="3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58" name="PlaceHolder 2"/>
          <p:cNvSpPr>
            <a:spLocks noGrp="1"/>
          </p:cNvSpPr>
          <p:nvPr>
            <p:ph type="sldNum" idx="3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C9B9A1E-6259-49AA-8E48-AE47102C3AC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59" name="PlaceHolder 3"/>
          <p:cNvSpPr>
            <a:spLocks noGrp="1"/>
          </p:cNvSpPr>
          <p:nvPr>
            <p:ph type="dt" idx="3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</p:sldLayoutIdLst>
  <p:txStyles>
    <p:titleStyle/>
    <p:bodyStyle/>
    <p:otherStyle/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ftr" idx="3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61" name="PlaceHolder 2"/>
          <p:cNvSpPr>
            <a:spLocks noGrp="1"/>
          </p:cNvSpPr>
          <p:nvPr>
            <p:ph type="sldNum" idx="3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44A84B9-E0DE-4220-A0ED-4D23E2898A6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62" name="PlaceHolder 3"/>
          <p:cNvSpPr>
            <a:spLocks noGrp="1"/>
          </p:cNvSpPr>
          <p:nvPr>
            <p:ph type="dt" idx="3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</p:sldLayoutIdLst>
  <p:txStyles>
    <p:titleStyle/>
    <p:bodyStyle/>
    <p:otherStyle/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PlaceHolder 1"/>
          <p:cNvSpPr>
            <a:spLocks noGrp="1"/>
          </p:cNvSpPr>
          <p:nvPr>
            <p:ph type="ftr" idx="3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64" name="PlaceHolder 2"/>
          <p:cNvSpPr>
            <a:spLocks noGrp="1"/>
          </p:cNvSpPr>
          <p:nvPr>
            <p:ph type="sldNum" idx="3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F494999-C81C-4AB5-8EF0-6D736AE4CBB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65" name="PlaceHolder 3"/>
          <p:cNvSpPr>
            <a:spLocks noGrp="1"/>
          </p:cNvSpPr>
          <p:nvPr>
            <p:ph type="dt" idx="3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</p:sldLayoutIdLst>
  <p:txStyles>
    <p:titleStyle/>
    <p:bodyStyle/>
    <p:otherStyle/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PlaceHolder 1"/>
          <p:cNvSpPr>
            <a:spLocks noGrp="1"/>
          </p:cNvSpPr>
          <p:nvPr>
            <p:ph type="ftr" idx="4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67" name="PlaceHolder 2"/>
          <p:cNvSpPr>
            <a:spLocks noGrp="1"/>
          </p:cNvSpPr>
          <p:nvPr>
            <p:ph type="sldNum" idx="4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3157DF2-9553-45E4-AE1B-C98A00B0424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68" name="PlaceHolder 3"/>
          <p:cNvSpPr>
            <a:spLocks noGrp="1"/>
          </p:cNvSpPr>
          <p:nvPr>
            <p:ph type="dt" idx="4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</p:sldLayoutIdLst>
  <p:txStyles>
    <p:titleStyle/>
    <p:bodyStyle/>
    <p:otherStyle/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70" name="PlaceHolder 2"/>
          <p:cNvSpPr>
            <a:spLocks noGrp="1"/>
          </p:cNvSpPr>
          <p:nvPr>
            <p:ph type="ftr" idx="4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71" name="PlaceHolder 3"/>
          <p:cNvSpPr>
            <a:spLocks noGrp="1"/>
          </p:cNvSpPr>
          <p:nvPr>
            <p:ph type="sldNum" idx="4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A13A04D-0859-4FFD-BA8D-163712C244A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72" name="PlaceHolder 4"/>
          <p:cNvSpPr>
            <a:spLocks noGrp="1"/>
          </p:cNvSpPr>
          <p:nvPr>
            <p:ph type="dt" idx="4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</p:sldLayoutIdLst>
  <p:txStyles>
    <p:titleStyle/>
    <p:bodyStyle/>
    <p:otherStyle/>
  </p:txStyles>
</p:sldMaster>
</file>

<file path=ppt/slideMasters/slideMaster1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75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76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77" name="PlaceHolder 4"/>
          <p:cNvSpPr>
            <a:spLocks noGrp="1"/>
          </p:cNvSpPr>
          <p:nvPr>
            <p:ph type="ftr" idx="4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78" name="PlaceHolder 5"/>
          <p:cNvSpPr>
            <a:spLocks noGrp="1"/>
          </p:cNvSpPr>
          <p:nvPr>
            <p:ph type="sldNum" idx="4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91E238C-322E-4D7E-86F9-5599069F4D5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79" name="PlaceHolder 6"/>
          <p:cNvSpPr>
            <a:spLocks noGrp="1"/>
          </p:cNvSpPr>
          <p:nvPr>
            <p:ph type="dt" idx="4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</p:sldLayoutIdLst>
  <p:txStyles>
    <p:titleStyle/>
    <p:bodyStyle/>
    <p:otherStyle/>
  </p:txStyles>
</p:sldMaster>
</file>

<file path=ppt/slideMasters/slideMaster1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PlaceHolder 1"/>
          <p:cNvSpPr>
            <a:spLocks noGrp="1"/>
          </p:cNvSpPr>
          <p:nvPr>
            <p:ph type="ftr" idx="4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84" name="PlaceHolder 2"/>
          <p:cNvSpPr>
            <a:spLocks noGrp="1"/>
          </p:cNvSpPr>
          <p:nvPr>
            <p:ph type="sldNum" idx="5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0E956EC-C30F-4E4C-AF29-BEBBFE53118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85" name="PlaceHolder 3"/>
          <p:cNvSpPr>
            <a:spLocks noGrp="1"/>
          </p:cNvSpPr>
          <p:nvPr>
            <p:ph type="dt" idx="5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1" r:id="rId1"/>
  </p:sldLayoutIdLst>
  <p:txStyles>
    <p:titleStyle/>
    <p:bodyStyle/>
    <p:otherStyle/>
  </p:txStyles>
</p:sldMaster>
</file>

<file path=ppt/slideMasters/slideMaster1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PlaceHolder 1"/>
          <p:cNvSpPr>
            <a:spLocks noGrp="1"/>
          </p:cNvSpPr>
          <p:nvPr>
            <p:ph type="ftr" idx="5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87" name="PlaceHolder 2"/>
          <p:cNvSpPr>
            <a:spLocks noGrp="1"/>
          </p:cNvSpPr>
          <p:nvPr>
            <p:ph type="sldNum" idx="5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34D8729-0CB6-4E39-BF43-A3FB9F7E826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88" name="PlaceHolder 3"/>
          <p:cNvSpPr>
            <a:spLocks noGrp="1"/>
          </p:cNvSpPr>
          <p:nvPr>
            <p:ph type="dt" idx="5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</p:sldLayoutIdLst>
  <p:txStyles>
    <p:titleStyle/>
    <p:bodyStyle/>
    <p:otherStyle/>
  </p:txStyles>
</p:sldMaster>
</file>

<file path=ppt/slideMasters/slideMaster1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9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91" name="PlaceHolder 3"/>
          <p:cNvSpPr>
            <a:spLocks noGrp="1"/>
          </p:cNvSpPr>
          <p:nvPr>
            <p:ph type="ftr" idx="5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92" name="PlaceHolder 4"/>
          <p:cNvSpPr>
            <a:spLocks noGrp="1"/>
          </p:cNvSpPr>
          <p:nvPr>
            <p:ph type="sldNum" idx="5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BA1ADAC-B4C0-4452-899B-FC7094AB5B8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93" name="PlaceHolder 5"/>
          <p:cNvSpPr>
            <a:spLocks noGrp="1"/>
          </p:cNvSpPr>
          <p:nvPr>
            <p:ph type="dt" idx="5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</p:sldLayoutIdLst>
  <p:txStyles>
    <p:titleStyle/>
    <p:bodyStyle/>
    <p:otherStyle/>
  </p:txStyles>
</p:sldMaster>
</file>

<file path=ppt/slideMasters/slideMaster2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PlaceHolder 1"/>
          <p:cNvSpPr>
            <a:spLocks noGrp="1"/>
          </p:cNvSpPr>
          <p:nvPr>
            <p:ph type="ftr" idx="5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97" name="PlaceHolder 2"/>
          <p:cNvSpPr>
            <a:spLocks noGrp="1"/>
          </p:cNvSpPr>
          <p:nvPr>
            <p:ph type="sldNum" idx="5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AE0E686-63A8-4E87-BA2F-5F7053A4C90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98" name="PlaceHolder 3"/>
          <p:cNvSpPr>
            <a:spLocks noGrp="1"/>
          </p:cNvSpPr>
          <p:nvPr>
            <p:ph type="dt" idx="6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7" r:id="rId1"/>
  </p:sldLayoutIdLst>
  <p:txStyles>
    <p:titleStyle/>
    <p:bodyStyle/>
    <p:otherStyle/>
  </p:txStyles>
</p:sldMaster>
</file>

<file path=ppt/slideMasters/slideMaster2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0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01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02" name="PlaceHolder 4"/>
          <p:cNvSpPr>
            <a:spLocks noGrp="1"/>
          </p:cNvSpPr>
          <p:nvPr>
            <p:ph type="ftr" idx="6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03" name="PlaceHolder 5"/>
          <p:cNvSpPr>
            <a:spLocks noGrp="1"/>
          </p:cNvSpPr>
          <p:nvPr>
            <p:ph type="sldNum" idx="6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77E80F9-3C76-4931-AE06-5D4E835A890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04" name="PlaceHolder 6"/>
          <p:cNvSpPr>
            <a:spLocks noGrp="1"/>
          </p:cNvSpPr>
          <p:nvPr>
            <p:ph type="dt" idx="6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</p:sldLayoutIdLst>
  <p:txStyles>
    <p:titleStyle/>
    <p:bodyStyle/>
    <p:otherStyle/>
  </p:txStyles>
</p:sldMaster>
</file>

<file path=ppt/slideMasters/slideMaster2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09" name="PlaceHolder 2"/>
          <p:cNvSpPr>
            <a:spLocks noGrp="1"/>
          </p:cNvSpPr>
          <p:nvPr>
            <p:ph type="ftr" idx="6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10" name="PlaceHolder 3"/>
          <p:cNvSpPr>
            <a:spLocks noGrp="1"/>
          </p:cNvSpPr>
          <p:nvPr>
            <p:ph type="sldNum" idx="6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86E7BEE-8EBE-4212-B7A0-4AC86E96BF2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11" name="PlaceHolder 4"/>
          <p:cNvSpPr>
            <a:spLocks noGrp="1"/>
          </p:cNvSpPr>
          <p:nvPr>
            <p:ph type="dt" idx="6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</p:sldLayoutIdLst>
  <p:txStyles>
    <p:titleStyle/>
    <p:bodyStyle/>
    <p:otherStyle/>
  </p:txStyles>
</p:sldMaster>
</file>

<file path=ppt/slideMasters/slideMaster2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" name="PlaceHolder 1"/>
          <p:cNvSpPr>
            <a:spLocks noGrp="1"/>
          </p:cNvSpPr>
          <p:nvPr>
            <p:ph type="ftr" idx="6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14" name="PlaceHolder 2"/>
          <p:cNvSpPr>
            <a:spLocks noGrp="1"/>
          </p:cNvSpPr>
          <p:nvPr>
            <p:ph type="sldNum" idx="6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D65CD8E-19BB-4B20-A998-0540BCD6D50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15" name="PlaceHolder 3"/>
          <p:cNvSpPr>
            <a:spLocks noGrp="1"/>
          </p:cNvSpPr>
          <p:nvPr>
            <p:ph type="dt" idx="6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</p:sldLayoutIdLst>
  <p:txStyles>
    <p:titleStyle/>
    <p:bodyStyle/>
    <p:otherStyle/>
  </p:txStyles>
</p:sldMaster>
</file>

<file path=ppt/slideMasters/slideMaster2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" name="PlaceHolder 1"/>
          <p:cNvSpPr>
            <a:spLocks noGrp="1"/>
          </p:cNvSpPr>
          <p:nvPr>
            <p:ph type="ftr" idx="7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17" name="PlaceHolder 2"/>
          <p:cNvSpPr>
            <a:spLocks noGrp="1"/>
          </p:cNvSpPr>
          <p:nvPr>
            <p:ph type="sldNum" idx="7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5F6FA78-03A6-4E93-9759-78B2689C154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18" name="PlaceHolder 3"/>
          <p:cNvSpPr>
            <a:spLocks noGrp="1"/>
          </p:cNvSpPr>
          <p:nvPr>
            <p:ph type="dt" idx="7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</p:sldLayoutIdLst>
  <p:txStyles>
    <p:titleStyle/>
    <p:bodyStyle/>
    <p:otherStyle/>
  </p:txStyles>
</p:sldMaster>
</file>

<file path=ppt/slideMasters/slideMaster2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2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21" name="PlaceHolder 3"/>
          <p:cNvSpPr>
            <a:spLocks noGrp="1"/>
          </p:cNvSpPr>
          <p:nvPr>
            <p:ph type="ftr" idx="7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22" name="PlaceHolder 4"/>
          <p:cNvSpPr>
            <a:spLocks noGrp="1"/>
          </p:cNvSpPr>
          <p:nvPr>
            <p:ph type="sldNum" idx="7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3C924C4-204B-413F-A8FC-6AA297B1874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23" name="PlaceHolder 5"/>
          <p:cNvSpPr>
            <a:spLocks noGrp="1"/>
          </p:cNvSpPr>
          <p:nvPr>
            <p:ph type="dt" idx="7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</p:sldLayoutIdLst>
  <p:txStyles>
    <p:titleStyle/>
    <p:bodyStyle/>
    <p:otherStyle/>
  </p:txStyles>
</p:sldMaster>
</file>

<file path=ppt/slideMasters/slideMaster2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2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28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29" name="PlaceHolder 4"/>
          <p:cNvSpPr>
            <a:spLocks noGrp="1"/>
          </p:cNvSpPr>
          <p:nvPr>
            <p:ph type="ftr" idx="7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30" name="PlaceHolder 5"/>
          <p:cNvSpPr>
            <a:spLocks noGrp="1"/>
          </p:cNvSpPr>
          <p:nvPr>
            <p:ph type="sldNum" idx="7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206BDEBA-2E48-4516-B6C3-6BDEFBBC810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31" name="PlaceHolder 6"/>
          <p:cNvSpPr>
            <a:spLocks noGrp="1"/>
          </p:cNvSpPr>
          <p:nvPr>
            <p:ph type="dt" idx="7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9" r:id="rId1"/>
  </p:sldLayoutIdLst>
  <p:txStyles>
    <p:titleStyle/>
    <p:bodyStyle/>
    <p:otherStyle/>
  </p:txStyles>
</p:sldMaster>
</file>

<file path=ppt/slideMasters/slideMaster2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36" name="PlaceHolder 2"/>
          <p:cNvSpPr>
            <a:spLocks noGrp="1"/>
          </p:cNvSpPr>
          <p:nvPr>
            <p:ph type="ftr" idx="7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37" name="PlaceHolder 3"/>
          <p:cNvSpPr>
            <a:spLocks noGrp="1"/>
          </p:cNvSpPr>
          <p:nvPr>
            <p:ph type="sldNum" idx="8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CA4BD0D-3D91-4843-8BA3-58956C8102FB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38" name="PlaceHolder 4"/>
          <p:cNvSpPr>
            <a:spLocks noGrp="1"/>
          </p:cNvSpPr>
          <p:nvPr>
            <p:ph type="dt" idx="8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1" r:id="rId1"/>
  </p:sldLayoutIdLst>
  <p:txStyles>
    <p:titleStyle/>
    <p:bodyStyle/>
    <p:otherStyle/>
  </p:txStyles>
</p:sldMaster>
</file>

<file path=ppt/slideMasters/slideMaster2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PlaceHolder 1"/>
          <p:cNvSpPr>
            <a:spLocks noGrp="1"/>
          </p:cNvSpPr>
          <p:nvPr>
            <p:ph type="ftr" idx="8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41" name="PlaceHolder 2"/>
          <p:cNvSpPr>
            <a:spLocks noGrp="1"/>
          </p:cNvSpPr>
          <p:nvPr>
            <p:ph type="sldNum" idx="8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D0582E2-C59E-482D-9D3C-080EE0C7C27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42" name="PlaceHolder 3"/>
          <p:cNvSpPr>
            <a:spLocks noGrp="1"/>
          </p:cNvSpPr>
          <p:nvPr>
            <p:ph type="dt" idx="8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3" r:id="rId1"/>
  </p:sldLayoutIdLst>
  <p:txStyles>
    <p:titleStyle/>
    <p:bodyStyle/>
    <p:otherStyle/>
  </p:txStyles>
</p:sldMaster>
</file>

<file path=ppt/slideMasters/slideMaster2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PlaceHolder 1"/>
          <p:cNvSpPr>
            <a:spLocks noGrp="1"/>
          </p:cNvSpPr>
          <p:nvPr>
            <p:ph type="ftr" idx="8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44" name="PlaceHolder 2"/>
          <p:cNvSpPr>
            <a:spLocks noGrp="1"/>
          </p:cNvSpPr>
          <p:nvPr>
            <p:ph type="sldNum" idx="8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E25F8CD-1BA4-4CF2-9650-62760861C8D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45" name="PlaceHolder 3"/>
          <p:cNvSpPr>
            <a:spLocks noGrp="1"/>
          </p:cNvSpPr>
          <p:nvPr>
            <p:ph type="dt" idx="8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</p:sldLayoutIdLst>
  <p:txStyles>
    <p:titleStyle/>
    <p:bodyStyle/>
    <p:otherStyle/>
  </p:txStyles>
</p:sldMaster>
</file>

<file path=ppt/slideMasters/slideMaster3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4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48" name="PlaceHolder 3"/>
          <p:cNvSpPr>
            <a:spLocks noGrp="1"/>
          </p:cNvSpPr>
          <p:nvPr>
            <p:ph type="ftr" idx="8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49" name="PlaceHolder 4"/>
          <p:cNvSpPr>
            <a:spLocks noGrp="1"/>
          </p:cNvSpPr>
          <p:nvPr>
            <p:ph type="sldNum" idx="8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2A2C422-43C3-428C-A5F4-EBFC4F56898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50" name="PlaceHolder 5"/>
          <p:cNvSpPr>
            <a:spLocks noGrp="1"/>
          </p:cNvSpPr>
          <p:nvPr>
            <p:ph type="dt" idx="9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7" r:id="rId1"/>
  </p:sldLayoutIdLst>
  <p:txStyles>
    <p:titleStyle/>
    <p:bodyStyle/>
    <p:otherStyle/>
  </p:txStyles>
</p:sldMaster>
</file>

<file path=ppt/slideMasters/slideMaster3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PlaceHolder 1"/>
          <p:cNvSpPr>
            <a:spLocks noGrp="1"/>
          </p:cNvSpPr>
          <p:nvPr>
            <p:ph type="ftr" idx="9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54" name="PlaceHolder 2"/>
          <p:cNvSpPr>
            <a:spLocks noGrp="1"/>
          </p:cNvSpPr>
          <p:nvPr>
            <p:ph type="sldNum" idx="9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A775787-F21E-42C8-BCC5-13DB02E6283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55" name="PlaceHolder 3"/>
          <p:cNvSpPr>
            <a:spLocks noGrp="1"/>
          </p:cNvSpPr>
          <p:nvPr>
            <p:ph type="dt" idx="9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</p:sldLayoutIdLst>
  <p:txStyles>
    <p:titleStyle/>
    <p:bodyStyle/>
    <p:otherStyle/>
  </p:txStyles>
</p:sldMaster>
</file>

<file path=ppt/slideMasters/slideMaster3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57" name="PlaceHolder 2"/>
          <p:cNvSpPr>
            <a:spLocks noGrp="1"/>
          </p:cNvSpPr>
          <p:nvPr>
            <p:ph type="ftr" idx="9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58" name="PlaceHolder 3"/>
          <p:cNvSpPr>
            <a:spLocks noGrp="1"/>
          </p:cNvSpPr>
          <p:nvPr>
            <p:ph type="sldNum" idx="9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F305A17-8C7C-467D-BB96-BCDCBEBEAE7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59" name="PlaceHolder 4"/>
          <p:cNvSpPr>
            <a:spLocks noGrp="1"/>
          </p:cNvSpPr>
          <p:nvPr>
            <p:ph type="dt" idx="9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1" r:id="rId1"/>
  </p:sldLayoutIdLst>
  <p:txStyles>
    <p:titleStyle/>
    <p:bodyStyle/>
    <p:otherStyle/>
  </p:txStyles>
</p:sldMaster>
</file>

<file path=ppt/slideMasters/slideMaster3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62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63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64" name="PlaceHolder 4"/>
          <p:cNvSpPr>
            <a:spLocks noGrp="1"/>
          </p:cNvSpPr>
          <p:nvPr>
            <p:ph type="ftr" idx="9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65" name="PlaceHolder 5"/>
          <p:cNvSpPr>
            <a:spLocks noGrp="1"/>
          </p:cNvSpPr>
          <p:nvPr>
            <p:ph type="sldNum" idx="9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829CD08-6EBD-454C-89F8-682ECAF8679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66" name="PlaceHolder 6"/>
          <p:cNvSpPr>
            <a:spLocks noGrp="1"/>
          </p:cNvSpPr>
          <p:nvPr>
            <p:ph type="dt" idx="9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3" r:id="rId1"/>
  </p:sldLayoutIdLst>
  <p:txStyles>
    <p:titleStyle/>
    <p:bodyStyle/>
    <p:otherStyle/>
  </p:txStyles>
</p:sldMaster>
</file>

<file path=ppt/slideMasters/slideMaster3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PlaceHolder 1"/>
          <p:cNvSpPr>
            <a:spLocks noGrp="1"/>
          </p:cNvSpPr>
          <p:nvPr>
            <p:ph type="ftr" idx="10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71" name="PlaceHolder 2"/>
          <p:cNvSpPr>
            <a:spLocks noGrp="1"/>
          </p:cNvSpPr>
          <p:nvPr>
            <p:ph type="sldNum" idx="10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AE5FEF4-BA0D-41C1-8920-E7A834791A8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72" name="PlaceHolder 3"/>
          <p:cNvSpPr>
            <a:spLocks noGrp="1"/>
          </p:cNvSpPr>
          <p:nvPr>
            <p:ph type="dt" idx="10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5" r:id="rId1"/>
  </p:sldLayoutIdLst>
  <p:txStyles>
    <p:titleStyle/>
    <p:bodyStyle/>
    <p:otherStyle/>
  </p:txStyles>
</p:sldMaster>
</file>

<file path=ppt/slideMasters/slideMaster3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3" name="PlaceHolder 1"/>
          <p:cNvSpPr>
            <a:spLocks noGrp="1"/>
          </p:cNvSpPr>
          <p:nvPr>
            <p:ph type="ftr" idx="10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74" name="PlaceHolder 2"/>
          <p:cNvSpPr>
            <a:spLocks noGrp="1"/>
          </p:cNvSpPr>
          <p:nvPr>
            <p:ph type="sldNum" idx="10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C99C9AB-1E3B-4AB9-A5C3-5C3D49458F7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75" name="PlaceHolder 3"/>
          <p:cNvSpPr>
            <a:spLocks noGrp="1"/>
          </p:cNvSpPr>
          <p:nvPr>
            <p:ph type="dt" idx="10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7" r:id="rId1"/>
  </p:sldLayoutIdLst>
  <p:txStyles>
    <p:titleStyle/>
    <p:bodyStyle/>
    <p:otherStyle/>
  </p:txStyles>
</p:sldMaster>
</file>

<file path=ppt/slideMasters/slideMaster3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7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78" name="PlaceHolder 3"/>
          <p:cNvSpPr>
            <a:spLocks noGrp="1"/>
          </p:cNvSpPr>
          <p:nvPr>
            <p:ph type="ftr" idx="10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79" name="PlaceHolder 4"/>
          <p:cNvSpPr>
            <a:spLocks noGrp="1"/>
          </p:cNvSpPr>
          <p:nvPr>
            <p:ph type="sldNum" idx="10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748285D-CD8F-4380-8545-77CA6E627C4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0" name="PlaceHolder 5"/>
          <p:cNvSpPr>
            <a:spLocks noGrp="1"/>
          </p:cNvSpPr>
          <p:nvPr>
            <p:ph type="dt" idx="10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9" r:id="rId1"/>
  </p:sldLayoutIdLst>
  <p:txStyles>
    <p:titleStyle/>
    <p:bodyStyle/>
    <p:otherStyle/>
  </p:txStyles>
</p:sldMaster>
</file>

<file path=ppt/slideMasters/slideMaster3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" name="PlaceHolder 1"/>
          <p:cNvSpPr>
            <a:spLocks noGrp="1"/>
          </p:cNvSpPr>
          <p:nvPr>
            <p:ph type="ftr" idx="10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84" name="PlaceHolder 2"/>
          <p:cNvSpPr>
            <a:spLocks noGrp="1"/>
          </p:cNvSpPr>
          <p:nvPr>
            <p:ph type="sldNum" idx="11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4A12636-F599-4146-A2B1-32259A64A5E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5" name="PlaceHolder 3"/>
          <p:cNvSpPr>
            <a:spLocks noGrp="1"/>
          </p:cNvSpPr>
          <p:nvPr>
            <p:ph type="dt" idx="11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</p:sldLayoutIdLst>
  <p:txStyles>
    <p:titleStyle/>
    <p:bodyStyle/>
    <p:otherStyle/>
  </p:txStyles>
</p:sldMaster>
</file>

<file path=ppt/slideMasters/slideMaster3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" name="PlaceHolder 1"/>
          <p:cNvSpPr>
            <a:spLocks noGrp="1"/>
          </p:cNvSpPr>
          <p:nvPr>
            <p:ph type="ftr" idx="11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87" name="PlaceHolder 2"/>
          <p:cNvSpPr>
            <a:spLocks noGrp="1"/>
          </p:cNvSpPr>
          <p:nvPr>
            <p:ph type="sldNum" idx="11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3DD6ECF-08F6-4FD7-89FC-1FA54AE5E82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8" name="PlaceHolder 3"/>
          <p:cNvSpPr>
            <a:spLocks noGrp="1"/>
          </p:cNvSpPr>
          <p:nvPr>
            <p:ph type="dt" idx="11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3" r:id="rId1"/>
  </p:sldLayoutIdLst>
  <p:txStyles>
    <p:titleStyle/>
    <p:bodyStyle/>
    <p:otherStyle/>
  </p:txStyles>
</p:sldMaster>
</file>

<file path=ppt/slideMasters/slideMaster3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PlaceHolder 1"/>
          <p:cNvSpPr>
            <a:spLocks noGrp="1"/>
          </p:cNvSpPr>
          <p:nvPr>
            <p:ph type="ftr" idx="11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90" name="PlaceHolder 2"/>
          <p:cNvSpPr>
            <a:spLocks noGrp="1"/>
          </p:cNvSpPr>
          <p:nvPr>
            <p:ph type="sldNum" idx="11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BFFEB2B-B7FC-48CD-8E5D-B802AA48174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91" name="PlaceHolder 3"/>
          <p:cNvSpPr>
            <a:spLocks noGrp="1"/>
          </p:cNvSpPr>
          <p:nvPr>
            <p:ph type="dt" idx="11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5" r:id="rId1"/>
  </p:sldLayoutIdLst>
  <p:txStyles>
    <p:titleStyle/>
    <p:bodyStyle/>
    <p:otherStyle/>
  </p:txStyles>
</p:sldMaster>
</file>

<file path=ppt/slideMasters/slideMaster4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9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94" name="PlaceHolder 3"/>
          <p:cNvSpPr>
            <a:spLocks noGrp="1"/>
          </p:cNvSpPr>
          <p:nvPr>
            <p:ph type="ftr" idx="11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95" name="PlaceHolder 4"/>
          <p:cNvSpPr>
            <a:spLocks noGrp="1"/>
          </p:cNvSpPr>
          <p:nvPr>
            <p:ph type="sldNum" idx="11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BF25039-1153-4C0A-9960-B4655D0A929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96" name="PlaceHolder 5"/>
          <p:cNvSpPr>
            <a:spLocks noGrp="1"/>
          </p:cNvSpPr>
          <p:nvPr>
            <p:ph type="dt" idx="12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7" r:id="rId1"/>
  </p:sldLayoutIdLst>
  <p:txStyles>
    <p:titleStyle/>
    <p:bodyStyle/>
    <p:otherStyle/>
  </p:txStyles>
</p:sldMaster>
</file>

<file path=ppt/slideMasters/slideMaster4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" name="PlaceHolder 1"/>
          <p:cNvSpPr>
            <a:spLocks noGrp="1"/>
          </p:cNvSpPr>
          <p:nvPr>
            <p:ph type="ftr" idx="12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00" name="PlaceHolder 2"/>
          <p:cNvSpPr>
            <a:spLocks noGrp="1"/>
          </p:cNvSpPr>
          <p:nvPr>
            <p:ph type="sldNum" idx="12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9F7DF4A-A831-46C5-9815-1A3CD6A1E73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01" name="PlaceHolder 3"/>
          <p:cNvSpPr>
            <a:spLocks noGrp="1"/>
          </p:cNvSpPr>
          <p:nvPr>
            <p:ph type="dt" idx="12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9" r:id="rId1"/>
  </p:sldLayoutIdLst>
  <p:txStyles>
    <p:titleStyle/>
    <p:bodyStyle/>
    <p:otherStyle/>
  </p:txStyles>
</p:sldMaster>
</file>

<file path=ppt/slideMasters/slideMaster4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03" name="PlaceHolder 2"/>
          <p:cNvSpPr>
            <a:spLocks noGrp="1"/>
          </p:cNvSpPr>
          <p:nvPr>
            <p:ph type="ftr" idx="12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04" name="PlaceHolder 3"/>
          <p:cNvSpPr>
            <a:spLocks noGrp="1"/>
          </p:cNvSpPr>
          <p:nvPr>
            <p:ph type="sldNum" idx="12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5C60F48-503F-4136-9FE5-E481E95B6BD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05" name="PlaceHolder 4"/>
          <p:cNvSpPr>
            <a:spLocks noGrp="1"/>
          </p:cNvSpPr>
          <p:nvPr>
            <p:ph type="dt" idx="12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1" r:id="rId1"/>
  </p:sldLayoutIdLst>
  <p:txStyles>
    <p:titleStyle/>
    <p:bodyStyle/>
    <p:otherStyle/>
  </p:txStyles>
</p:sldMaster>
</file>

<file path=ppt/slideMasters/slideMaster4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08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09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10" name="PlaceHolder 4"/>
          <p:cNvSpPr>
            <a:spLocks noGrp="1"/>
          </p:cNvSpPr>
          <p:nvPr>
            <p:ph type="ftr" idx="12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11" name="PlaceHolder 5"/>
          <p:cNvSpPr>
            <a:spLocks noGrp="1"/>
          </p:cNvSpPr>
          <p:nvPr>
            <p:ph type="sldNum" idx="12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456BDA4-A379-4907-A143-6500CB36440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12" name="PlaceHolder 6"/>
          <p:cNvSpPr>
            <a:spLocks noGrp="1"/>
          </p:cNvSpPr>
          <p:nvPr>
            <p:ph type="dt" idx="12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</p:sldLayoutIdLst>
  <p:txStyles>
    <p:titleStyle/>
    <p:bodyStyle/>
    <p:otherStyle/>
  </p:txStyles>
</p:sldMaster>
</file>

<file path=ppt/slideMasters/slideMaster4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PlaceHolder 1"/>
          <p:cNvSpPr>
            <a:spLocks noGrp="1"/>
          </p:cNvSpPr>
          <p:nvPr>
            <p:ph type="ftr" idx="13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17" name="PlaceHolder 2"/>
          <p:cNvSpPr>
            <a:spLocks noGrp="1"/>
          </p:cNvSpPr>
          <p:nvPr>
            <p:ph type="sldNum" idx="13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25C3BD2-DD27-42FA-A001-A5288E64C42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18" name="PlaceHolder 3"/>
          <p:cNvSpPr>
            <a:spLocks noGrp="1"/>
          </p:cNvSpPr>
          <p:nvPr>
            <p:ph type="dt" idx="13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5" r:id="rId1"/>
  </p:sldLayoutIdLst>
  <p:txStyles>
    <p:titleStyle/>
    <p:bodyStyle/>
    <p:otherStyle/>
  </p:txStyles>
</p:sldMaster>
</file>

<file path=ppt/slideMasters/slideMaster4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" name="PlaceHolder 1"/>
          <p:cNvSpPr>
            <a:spLocks noGrp="1"/>
          </p:cNvSpPr>
          <p:nvPr>
            <p:ph type="ftr" idx="13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20" name="PlaceHolder 2"/>
          <p:cNvSpPr>
            <a:spLocks noGrp="1"/>
          </p:cNvSpPr>
          <p:nvPr>
            <p:ph type="sldNum" idx="13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A2623A9-9D23-46DF-BB88-1C13E12864E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21" name="PlaceHolder 3"/>
          <p:cNvSpPr>
            <a:spLocks noGrp="1"/>
          </p:cNvSpPr>
          <p:nvPr>
            <p:ph type="dt" idx="13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7" r:id="rId1"/>
  </p:sldLayoutIdLst>
  <p:txStyles>
    <p:titleStyle/>
    <p:bodyStyle/>
    <p:otherStyle/>
  </p:txStyles>
</p:sldMaster>
</file>

<file path=ppt/slideMasters/slideMaster4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2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24" name="PlaceHolder 3"/>
          <p:cNvSpPr>
            <a:spLocks noGrp="1"/>
          </p:cNvSpPr>
          <p:nvPr>
            <p:ph type="ftr" idx="13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25" name="PlaceHolder 4"/>
          <p:cNvSpPr>
            <a:spLocks noGrp="1"/>
          </p:cNvSpPr>
          <p:nvPr>
            <p:ph type="sldNum" idx="13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2245BC5-C311-4A62-B755-21953C6CA42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26" name="PlaceHolder 5"/>
          <p:cNvSpPr>
            <a:spLocks noGrp="1"/>
          </p:cNvSpPr>
          <p:nvPr>
            <p:ph type="dt" idx="13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9" r:id="rId1"/>
  </p:sldLayoutIdLst>
  <p:txStyles>
    <p:titleStyle/>
    <p:bodyStyle/>
    <p:otherStyle/>
  </p:txStyles>
</p:sldMaster>
</file>

<file path=ppt/slideMasters/slideMaster4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PlaceHolder 1"/>
          <p:cNvSpPr>
            <a:spLocks noGrp="1"/>
          </p:cNvSpPr>
          <p:nvPr>
            <p:ph type="ftr" idx="13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30" name="PlaceHolder 2"/>
          <p:cNvSpPr>
            <a:spLocks noGrp="1"/>
          </p:cNvSpPr>
          <p:nvPr>
            <p:ph type="sldNum" idx="14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CA79F0D-7A66-4F1F-A04E-9EFAABF4269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31" name="PlaceHolder 3"/>
          <p:cNvSpPr>
            <a:spLocks noGrp="1"/>
          </p:cNvSpPr>
          <p:nvPr>
            <p:ph type="dt" idx="14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1" r:id="rId1"/>
  </p:sldLayoutIdLst>
  <p:txStyles>
    <p:titleStyle/>
    <p:bodyStyle/>
    <p:otherStyle/>
  </p:txStyles>
</p:sldMaster>
</file>

<file path=ppt/slideMasters/slideMaster4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3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34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35" name="PlaceHolder 4"/>
          <p:cNvSpPr>
            <a:spLocks noGrp="1"/>
          </p:cNvSpPr>
          <p:nvPr>
            <p:ph type="ftr" idx="14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36" name="PlaceHolder 5"/>
          <p:cNvSpPr>
            <a:spLocks noGrp="1"/>
          </p:cNvSpPr>
          <p:nvPr>
            <p:ph type="sldNum" idx="14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52666A0-8673-4A09-A231-A5C56CEA314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37" name="PlaceHolder 6"/>
          <p:cNvSpPr>
            <a:spLocks noGrp="1"/>
          </p:cNvSpPr>
          <p:nvPr>
            <p:ph type="dt" idx="14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3" r:id="rId1"/>
  </p:sldLayoutIdLst>
  <p:txStyles>
    <p:titleStyle/>
    <p:bodyStyle/>
    <p:otherStyle/>
  </p:txStyles>
</p:sldMaster>
</file>

<file path=ppt/slideMasters/slideMaster4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42" name="PlaceHolder 2"/>
          <p:cNvSpPr>
            <a:spLocks noGrp="1"/>
          </p:cNvSpPr>
          <p:nvPr>
            <p:ph type="ftr" idx="14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43" name="PlaceHolder 3"/>
          <p:cNvSpPr>
            <a:spLocks noGrp="1"/>
          </p:cNvSpPr>
          <p:nvPr>
            <p:ph type="sldNum" idx="14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22EABF3-9D7D-4F68-8A08-B19EAE28C14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44" name="PlaceHolder 4"/>
          <p:cNvSpPr>
            <a:spLocks noGrp="1"/>
          </p:cNvSpPr>
          <p:nvPr>
            <p:ph type="dt" idx="14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</p:sldLayoutIdLst>
  <p:txStyles>
    <p:titleStyle/>
    <p:bodyStyle/>
    <p:otherStyle/>
  </p:txStyles>
</p:sldMaster>
</file>

<file path=ppt/slideMasters/slideMaster5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" name="PlaceHolder 1"/>
          <p:cNvSpPr>
            <a:spLocks noGrp="1"/>
          </p:cNvSpPr>
          <p:nvPr>
            <p:ph type="ftr" idx="14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47" name="PlaceHolder 2"/>
          <p:cNvSpPr>
            <a:spLocks noGrp="1"/>
          </p:cNvSpPr>
          <p:nvPr>
            <p:ph type="sldNum" idx="14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05E049C-AC86-455D-8CDA-D3D41866E5C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48" name="PlaceHolder 3"/>
          <p:cNvSpPr>
            <a:spLocks noGrp="1"/>
          </p:cNvSpPr>
          <p:nvPr>
            <p:ph type="dt" idx="15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7" r:id="rId1"/>
  </p:sldLayoutIdLst>
  <p:txStyles>
    <p:titleStyle/>
    <p:bodyStyle/>
    <p:otherStyle/>
  </p:txStyles>
</p:sldMaster>
</file>

<file path=ppt/slideMasters/slideMaster5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" name="PlaceHolder 1"/>
          <p:cNvSpPr>
            <a:spLocks noGrp="1"/>
          </p:cNvSpPr>
          <p:nvPr>
            <p:ph type="ftr" idx="15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50" name="PlaceHolder 2"/>
          <p:cNvSpPr>
            <a:spLocks noGrp="1"/>
          </p:cNvSpPr>
          <p:nvPr>
            <p:ph type="sldNum" idx="15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FADF403-C50E-4CF3-8B8A-72C0B039D3D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1" name="PlaceHolder 3"/>
          <p:cNvSpPr>
            <a:spLocks noGrp="1"/>
          </p:cNvSpPr>
          <p:nvPr>
            <p:ph type="dt" idx="15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9" r:id="rId1"/>
  </p:sldLayoutIdLst>
  <p:txStyles>
    <p:titleStyle/>
    <p:bodyStyle/>
    <p:otherStyle/>
  </p:txStyles>
</p:sldMaster>
</file>

<file path=ppt/slideMasters/slideMaster5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5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54" name="PlaceHolder 3"/>
          <p:cNvSpPr>
            <a:spLocks noGrp="1"/>
          </p:cNvSpPr>
          <p:nvPr>
            <p:ph type="ftr" idx="15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55" name="PlaceHolder 4"/>
          <p:cNvSpPr>
            <a:spLocks noGrp="1"/>
          </p:cNvSpPr>
          <p:nvPr>
            <p:ph type="sldNum" idx="15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5185992-DAF4-4F2A-B1C0-0F4A241AF18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6" name="PlaceHolder 5"/>
          <p:cNvSpPr>
            <a:spLocks noGrp="1"/>
          </p:cNvSpPr>
          <p:nvPr>
            <p:ph type="dt" idx="15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1" r:id="rId1"/>
  </p:sldLayoutIdLst>
  <p:txStyles>
    <p:titleStyle/>
    <p:bodyStyle/>
    <p:otherStyle/>
  </p:txStyles>
</p:sldMaster>
</file>

<file path=ppt/slideMasters/slideMaster5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PlaceHolder 1"/>
          <p:cNvSpPr>
            <a:spLocks noGrp="1"/>
          </p:cNvSpPr>
          <p:nvPr>
            <p:ph type="ftr" idx="15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60" name="PlaceHolder 2"/>
          <p:cNvSpPr>
            <a:spLocks noGrp="1"/>
          </p:cNvSpPr>
          <p:nvPr>
            <p:ph type="sldNum" idx="15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D91E9C6-872B-4569-9CAB-538BE829217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61" name="PlaceHolder 3"/>
          <p:cNvSpPr>
            <a:spLocks noGrp="1"/>
          </p:cNvSpPr>
          <p:nvPr>
            <p:ph type="dt" idx="15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3" r:id="rId1"/>
  </p:sldLayoutIdLst>
  <p:txStyles>
    <p:titleStyle/>
    <p:bodyStyle/>
    <p:otherStyle/>
  </p:txStyles>
</p:sldMaster>
</file>

<file path=ppt/slideMasters/slideMaster5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63" name="PlaceHolder 2"/>
          <p:cNvSpPr>
            <a:spLocks noGrp="1"/>
          </p:cNvSpPr>
          <p:nvPr>
            <p:ph type="ftr" idx="16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64" name="PlaceHolder 3"/>
          <p:cNvSpPr>
            <a:spLocks noGrp="1"/>
          </p:cNvSpPr>
          <p:nvPr>
            <p:ph type="sldNum" idx="16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1B06A0A-7A0C-4FA9-A2E8-07B27BFBEF6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65" name="PlaceHolder 4"/>
          <p:cNvSpPr>
            <a:spLocks noGrp="1"/>
          </p:cNvSpPr>
          <p:nvPr>
            <p:ph type="dt" idx="16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5" r:id="rId1"/>
  </p:sldLayoutIdLst>
  <p:txStyles>
    <p:titleStyle/>
    <p:bodyStyle/>
    <p:otherStyle/>
  </p:txStyles>
</p:sldMaster>
</file>

<file path=ppt/slideMasters/slideMaster5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68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69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70" name="PlaceHolder 4"/>
          <p:cNvSpPr>
            <a:spLocks noGrp="1"/>
          </p:cNvSpPr>
          <p:nvPr>
            <p:ph type="ftr" idx="16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71" name="PlaceHolder 5"/>
          <p:cNvSpPr>
            <a:spLocks noGrp="1"/>
          </p:cNvSpPr>
          <p:nvPr>
            <p:ph type="sldNum" idx="16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85EA910-7864-4205-8021-EA3C3203685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72" name="PlaceHolder 6"/>
          <p:cNvSpPr>
            <a:spLocks noGrp="1"/>
          </p:cNvSpPr>
          <p:nvPr>
            <p:ph type="dt" idx="16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</p:sldLayoutIdLst>
  <p:txStyles>
    <p:titleStyle/>
    <p:bodyStyle/>
    <p:otherStyle/>
  </p:txStyles>
</p:sldMaster>
</file>

<file path=ppt/slideMasters/slideMaster5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" name="PlaceHolder 1"/>
          <p:cNvSpPr>
            <a:spLocks noGrp="1"/>
          </p:cNvSpPr>
          <p:nvPr>
            <p:ph type="ftr" idx="166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77" name="PlaceHolder 2"/>
          <p:cNvSpPr>
            <a:spLocks noGrp="1"/>
          </p:cNvSpPr>
          <p:nvPr>
            <p:ph type="sldNum" idx="167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CDE7FCD-29B7-42F2-823F-D8C7A01265D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78" name="PlaceHolder 3"/>
          <p:cNvSpPr>
            <a:spLocks noGrp="1"/>
          </p:cNvSpPr>
          <p:nvPr>
            <p:ph type="dt" idx="168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9" r:id="rId1"/>
  </p:sldLayoutIdLst>
  <p:txStyles>
    <p:titleStyle/>
    <p:bodyStyle/>
    <p:otherStyle/>
  </p:txStyles>
</p:sldMaster>
</file>

<file path=ppt/slideMasters/slideMaster5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" name="PlaceHolder 1"/>
          <p:cNvSpPr>
            <a:spLocks noGrp="1"/>
          </p:cNvSpPr>
          <p:nvPr>
            <p:ph type="ftr" idx="169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80" name="PlaceHolder 2"/>
          <p:cNvSpPr>
            <a:spLocks noGrp="1"/>
          </p:cNvSpPr>
          <p:nvPr>
            <p:ph type="sldNum" idx="170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4DA03AA-5B42-487F-BC8E-009F1A3B083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81" name="PlaceHolder 3"/>
          <p:cNvSpPr>
            <a:spLocks noGrp="1"/>
          </p:cNvSpPr>
          <p:nvPr>
            <p:ph type="dt" idx="171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1" r:id="rId1"/>
  </p:sldLayoutIdLst>
  <p:txStyles>
    <p:titleStyle/>
    <p:bodyStyle/>
    <p:otherStyle/>
  </p:txStyles>
</p:sldMaster>
</file>

<file path=ppt/slideMasters/slideMaster5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8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84" name="PlaceHolder 3"/>
          <p:cNvSpPr>
            <a:spLocks noGrp="1"/>
          </p:cNvSpPr>
          <p:nvPr>
            <p:ph type="ftr" idx="172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85" name="PlaceHolder 4"/>
          <p:cNvSpPr>
            <a:spLocks noGrp="1"/>
          </p:cNvSpPr>
          <p:nvPr>
            <p:ph type="sldNum" idx="173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9B23C5B-06C6-4A3B-8959-EEB7441E384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86" name="PlaceHolder 5"/>
          <p:cNvSpPr>
            <a:spLocks noGrp="1"/>
          </p:cNvSpPr>
          <p:nvPr>
            <p:ph type="dt" idx="174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3" r:id="rId1"/>
  </p:sldLayoutIdLst>
  <p:txStyles>
    <p:titleStyle/>
    <p:bodyStyle/>
    <p:otherStyle/>
  </p:txStyles>
</p:sldMaster>
</file>

<file path=ppt/slideMasters/slideMaster5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" name="PlaceHolder 1"/>
          <p:cNvSpPr>
            <a:spLocks noGrp="1"/>
          </p:cNvSpPr>
          <p:nvPr>
            <p:ph type="ftr" idx="175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90" name="PlaceHolder 2"/>
          <p:cNvSpPr>
            <a:spLocks noGrp="1"/>
          </p:cNvSpPr>
          <p:nvPr>
            <p:ph type="sldNum" idx="176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CCE8E23-65A1-4853-BC6C-A784429CE9F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91" name="PlaceHolder 3"/>
          <p:cNvSpPr>
            <a:spLocks noGrp="1"/>
          </p:cNvSpPr>
          <p:nvPr>
            <p:ph type="dt" idx="177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5" r:id="rId1"/>
  </p:sldLayoutIdLst>
  <p:txStyles>
    <p:titleStyle/>
    <p:bodyStyle/>
    <p:otherStyle/>
  </p:txStyles>
</p:sldMaster>
</file>

<file path=ppt/slideMasters/slideMaster6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93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94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95" name="PlaceHolder 4"/>
          <p:cNvSpPr>
            <a:spLocks noGrp="1"/>
          </p:cNvSpPr>
          <p:nvPr>
            <p:ph type="ftr" idx="178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96" name="PlaceHolder 5"/>
          <p:cNvSpPr>
            <a:spLocks noGrp="1"/>
          </p:cNvSpPr>
          <p:nvPr>
            <p:ph type="sldNum" idx="179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D2EFB89-B92A-47B8-9CCD-DF256A46DBB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97" name="PlaceHolder 6"/>
          <p:cNvSpPr>
            <a:spLocks noGrp="1"/>
          </p:cNvSpPr>
          <p:nvPr>
            <p:ph type="dt" idx="180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7" r:id="rId1"/>
  </p:sldLayoutIdLst>
  <p:txStyles>
    <p:titleStyle/>
    <p:bodyStyle/>
    <p:otherStyle/>
  </p:txStyles>
</p:sldMaster>
</file>

<file path=ppt/slideMasters/slideMaster6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1" name="PlaceHolder 1"/>
          <p:cNvSpPr>
            <a:spLocks noGrp="1"/>
          </p:cNvSpPr>
          <p:nvPr>
            <p:ph type="ftr" idx="181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02" name="PlaceHolder 2"/>
          <p:cNvSpPr>
            <a:spLocks noGrp="1"/>
          </p:cNvSpPr>
          <p:nvPr>
            <p:ph type="sldNum" idx="182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7E777E6-30AF-48FF-854B-ACD0B222537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03" name="PlaceHolder 3"/>
          <p:cNvSpPr>
            <a:spLocks noGrp="1"/>
          </p:cNvSpPr>
          <p:nvPr>
            <p:ph type="dt" idx="183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9" r:id="rId1"/>
  </p:sldLayoutIdLst>
  <p:txStyles>
    <p:titleStyle/>
    <p:bodyStyle/>
    <p:otherStyle/>
  </p:txStyles>
</p:sldMaster>
</file>

<file path=ppt/slideMasters/slideMaster6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5160" cy="211896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05" name="PlaceHolder 2"/>
          <p:cNvSpPr>
            <a:spLocks noGrp="1"/>
          </p:cNvSpPr>
          <p:nvPr>
            <p:ph type="ftr" idx="184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06" name="PlaceHolder 3"/>
          <p:cNvSpPr>
            <a:spLocks noGrp="1"/>
          </p:cNvSpPr>
          <p:nvPr>
            <p:ph type="sldNum" idx="185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23DB3DA-D8DE-4709-AC48-AB6D0C0361B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07" name="PlaceHolder 4"/>
          <p:cNvSpPr>
            <a:spLocks noGrp="1"/>
          </p:cNvSpPr>
          <p:nvPr>
            <p:ph type="dt" idx="186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1" r:id="rId1"/>
  </p:sldLayoutIdLst>
  <p:txStyles>
    <p:titleStyle/>
    <p:bodyStyle/>
    <p:otherStyle/>
  </p:txStyles>
</p:sldMaster>
</file>

<file path=ppt/slideMasters/slideMaster6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9" name="PlaceHolder 1"/>
          <p:cNvSpPr>
            <a:spLocks noGrp="1"/>
          </p:cNvSpPr>
          <p:nvPr>
            <p:ph type="ftr" idx="187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10" name="PlaceHolder 2"/>
          <p:cNvSpPr>
            <a:spLocks noGrp="1"/>
          </p:cNvSpPr>
          <p:nvPr>
            <p:ph type="sldNum" idx="188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F9EBC74-F886-40E8-BAAB-A2A250F6C30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1" name="PlaceHolder 3"/>
          <p:cNvSpPr>
            <a:spLocks noGrp="1"/>
          </p:cNvSpPr>
          <p:nvPr>
            <p:ph type="dt" idx="189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3" r:id="rId1"/>
  </p:sldLayoutIdLst>
  <p:txStyles>
    <p:titleStyle/>
    <p:bodyStyle/>
    <p:otherStyle/>
  </p:txStyles>
</p:sldMaster>
</file>

<file path=ppt/slideMasters/slideMaster6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2" name="PlaceHolder 1"/>
          <p:cNvSpPr>
            <a:spLocks noGrp="1"/>
          </p:cNvSpPr>
          <p:nvPr>
            <p:ph type="ftr" idx="190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13" name="PlaceHolder 2"/>
          <p:cNvSpPr>
            <a:spLocks noGrp="1"/>
          </p:cNvSpPr>
          <p:nvPr>
            <p:ph type="sldNum" idx="191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DF9AAAB-FD2C-4F1C-9997-42770CF76BC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4" name="PlaceHolder 3"/>
          <p:cNvSpPr>
            <a:spLocks noGrp="1"/>
          </p:cNvSpPr>
          <p:nvPr>
            <p:ph type="dt" idx="192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5" r:id="rId1"/>
  </p:sldLayoutIdLst>
  <p:txStyles>
    <p:titleStyle/>
    <p:bodyStyle/>
    <p:otherStyle/>
  </p:txStyles>
</p:sldMaster>
</file>

<file path=ppt/slideMasters/slideMaster6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5" name="PlaceHolder 1"/>
          <p:cNvSpPr>
            <a:spLocks noGrp="1"/>
          </p:cNvSpPr>
          <p:nvPr>
            <p:ph type="ftr" idx="193"/>
          </p:nvPr>
        </p:nvSpPr>
        <p:spPr>
          <a:xfrm>
            <a:off x="2343240" y="9181440"/>
            <a:ext cx="216756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16" name="PlaceHolder 2"/>
          <p:cNvSpPr>
            <a:spLocks noGrp="1"/>
          </p:cNvSpPr>
          <p:nvPr>
            <p:ph type="sldNum" idx="194"/>
          </p:nvPr>
        </p:nvSpPr>
        <p:spPr>
          <a:xfrm>
            <a:off x="4915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8E7DE26-4FAD-4E2D-98BD-15A4AAA9383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7" name="PlaceHolder 3"/>
          <p:cNvSpPr>
            <a:spLocks noGrp="1"/>
          </p:cNvSpPr>
          <p:nvPr>
            <p:ph type="dt" idx="195"/>
          </p:nvPr>
        </p:nvSpPr>
        <p:spPr>
          <a:xfrm>
            <a:off x="343080" y="9181440"/>
            <a:ext cx="1595880" cy="5230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7" r:id="rId1"/>
  </p:sldLayoutIdLst>
  <p:txStyles>
    <p:titleStyle/>
    <p:bodyStyle/>
    <p:otherStyle/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PlaceHolder 1"/>
          <p:cNvSpPr>
            <a:spLocks noGrp="1"/>
          </p:cNvSpPr>
          <p:nvPr>
            <p:ph type="title"/>
          </p:nvPr>
        </p:nvSpPr>
        <p:spPr>
          <a:xfrm>
            <a:off x="548640" y="506520"/>
            <a:ext cx="5825160" cy="101340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/>
          <a:p>
            <a:pPr indent="0" algn="ctr">
              <a:buNone/>
            </a:pPr>
            <a:endParaRPr lang="ru-RU" sz="18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pic>
        <p:nvPicPr>
          <p:cNvPr id="319" name="Picture 6"/>
          <p:cNvPicPr/>
          <p:nvPr/>
        </p:nvPicPr>
        <p:blipFill>
          <a:blip r:embed="rId2" cstate="print"/>
          <a:stretch/>
        </p:blipFill>
        <p:spPr>
          <a:xfrm>
            <a:off x="1800" y="1440"/>
            <a:ext cx="6477480" cy="9537840"/>
          </a:xfrm>
          <a:prstGeom prst="rect">
            <a:avLst/>
          </a:prstGeom>
          <a:ln w="0">
            <a:noFill/>
          </a:ln>
        </p:spPr>
      </p:pic>
      <p:sp>
        <p:nvSpPr>
          <p:cNvPr id="320" name="object 2"/>
          <p:cNvSpPr/>
          <p:nvPr/>
        </p:nvSpPr>
        <p:spPr>
          <a:xfrm>
            <a:off x="1025640" y="360000"/>
            <a:ext cx="5452200" cy="82980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0" tIns="12600" rIns="0" bIns="0" anchor="t">
            <a:spAutoFit/>
          </a:bodyPr>
          <a:lstStyle/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2000" b="1" u="none" strike="noStrike">
                <a:solidFill>
                  <a:srgbClr val="3465A4"/>
                </a:solidFill>
                <a:uFillTx/>
                <a:latin typeface="Times New Roman"/>
                <a:ea typeface="DejaVu Sans"/>
              </a:rPr>
              <a:t>Центр общения старшего поколения</a:t>
            </a:r>
            <a:endParaRPr lang="ru-RU" sz="2000" b="0" u="none" strike="noStrike">
              <a:solidFill>
                <a:srgbClr val="000000"/>
              </a:solidFill>
              <a:uFillTx/>
              <a:latin typeface="Arial"/>
            </a:endParaRPr>
          </a:p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1600" b="1" u="none" strike="noStrike">
                <a:solidFill>
                  <a:srgbClr val="3465A4"/>
                </a:solidFill>
                <a:uFillTx/>
                <a:latin typeface="Times New Roman"/>
                <a:ea typeface="DejaVu Sans"/>
              </a:rPr>
              <a:t>План работы на июль 2025 года</a:t>
            </a:r>
            <a:endParaRPr lang="ru-RU" sz="1600" b="0" u="none" strike="noStrike">
              <a:solidFill>
                <a:srgbClr val="000000"/>
              </a:solidFill>
              <a:uFillTx/>
              <a:latin typeface="Arial"/>
            </a:endParaRPr>
          </a:p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1600" b="1" u="none" strike="noStrike">
                <a:solidFill>
                  <a:srgbClr val="3465A4"/>
                </a:solidFill>
                <a:uFillTx/>
                <a:latin typeface="Times New Roman"/>
                <a:ea typeface="DejaVu Sans"/>
              </a:rPr>
              <a:t>Место проведения: п. Ноглики, ул. Советская, д. 44 А</a:t>
            </a:r>
            <a:endParaRPr lang="ru-RU" sz="16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graphicFrame>
        <p:nvGraphicFramePr>
          <p:cNvPr id="321" name="Таблица 6"/>
          <p:cNvGraphicFramePr/>
          <p:nvPr/>
        </p:nvGraphicFramePr>
        <p:xfrm>
          <a:off x="508320" y="1320480"/>
          <a:ext cx="6300000" cy="7744704"/>
        </p:xfrm>
        <a:graphic>
          <a:graphicData uri="http://schemas.openxmlformats.org/drawingml/2006/table">
            <a:tbl>
              <a:tblPr/>
              <a:tblGrid>
                <a:gridCol w="461880"/>
                <a:gridCol w="2445120"/>
                <a:gridCol w="3393000"/>
              </a:tblGrid>
              <a:tr h="585720"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 dirty="0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№ </a:t>
                      </a:r>
                      <a:r>
                        <a:rPr lang="ru-RU" sz="1200" b="1" u="none" strike="noStrike" dirty="0" err="1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п</a:t>
                      </a:r>
                      <a:r>
                        <a:rPr lang="ru-RU" sz="1200" b="1" u="none" strike="noStrike" dirty="0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/</a:t>
                      </a:r>
                      <a:r>
                        <a:rPr lang="ru-RU" sz="1200" b="1" u="none" strike="noStrike" dirty="0" err="1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п</a:t>
                      </a:r>
                      <a:endParaRPr lang="ru-RU" sz="1200" b="0" u="none" strike="noStrike" dirty="0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Дата и время мероприятия</a:t>
                      </a:r>
                      <a:endParaRPr lang="ru-RU" sz="1200" b="0" u="none" strike="noStrike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Название мероприятия</a:t>
                      </a:r>
                      <a:endParaRPr lang="ru-RU" sz="1200" b="0" u="none" strike="noStrike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noFill/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</a:tr>
              <a:tr h="48600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01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imes New Roman"/>
                        </a:rPr>
                        <a:t>Урок пенсионной и социальной грамотности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D3DFEE"/>
                    </a:solidFill>
                  </a:tcPr>
                </a:tc>
              </a:tr>
              <a:tr h="54324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D0D0D"/>
                          </a:solidFill>
                          <a:uFillTx/>
                          <a:latin typeface="Times New Roman"/>
                          <a:ea typeface="Times New Roman"/>
                        </a:rPr>
                        <a:t>4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 dirty="0" smtClean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Calibri"/>
                        </a:rPr>
                        <a:t>Фото - выставка «Семья»</a:t>
                      </a:r>
                      <a:endParaRPr lang="ru-RU" sz="1400" b="0" u="none" strike="noStrike" dirty="0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48492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3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08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imes New Roman"/>
                        </a:rPr>
                        <a:t>В честь праздника «День Семьи, Любви и Верности» встреча с семейными парами </a:t>
                      </a:r>
                      <a:endParaRPr lang="ru-RU" sz="1400" b="0" u="none" strike="noStrike" dirty="0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48600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4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09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Школа здоровья (мастер-класс по приготовлению полезных фруктовых коктейлей)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5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11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Читальный зал (читаем книги, обсуждаем)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48600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6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16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Клуб садоводов «Обмен опытом ухода за растениями»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7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18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Урок по мобильной и компьютерной грамотности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8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22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Веселый кроссворд (встреча любителей решать кроссворды)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68328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9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25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Лекция «Осторожно мошенники»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68328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10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29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Клуб любителей настольных игр (игра в шашки)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683280">
                <a:tc>
                  <a:txBody>
                    <a:bodyPr/>
                    <a:lstStyle/>
                    <a:p>
                      <a:pPr marL="18036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11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30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Подводим итоги месяца и обсуждаем планы на будущий месяц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mc:AlternateContent xmlns:mc="http://schemas.openxmlformats.org/markup-compatibility/2006">
    <mc:Choice xmlns:p15="http://schemas.microsoft.com/office/powerpoint/2012/main" xmlns:p14="http://schemas.microsoft.com/office/powerpoint/2010/main" xmlns="" Requires="p14">
      <p:transition spd="slow" p14:dur="2000"/>
    </mc:Choice>
    <mc:Fallback>
      <p:transition spd="slow"/>
    </mc:Fallback>
  </mc:AlternateContent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817</TotalTime>
  <Words>156</Words>
  <Application>LibreOffice/24.8.3.2$Windows_X86_64 LibreOffice_project/48a6bac9e7e268aeb4c3483fcf825c94556d9f92</Application>
  <PresentationFormat>Лист A4 (210x297 мм)</PresentationFormat>
  <Paragraphs>39</Paragraphs>
  <Slides>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65</vt:i4>
      </vt:variant>
      <vt:variant>
        <vt:lpstr>Заголовки слайдов</vt:lpstr>
      </vt:variant>
      <vt:variant>
        <vt:i4>1</vt:i4>
      </vt:variant>
    </vt:vector>
  </HeadingPairs>
  <TitlesOfParts>
    <vt:vector size="66" baseType="lpstr"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Слайд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subject/>
  <dc:creator>Багнюкова Светлана Григорьевна</dc:creator>
  <dc:description/>
  <cp:lastModifiedBy>074BattalovaAG</cp:lastModifiedBy>
  <cp:revision>109</cp:revision>
  <cp:lastPrinted>2025-06-19T12:53:25Z</cp:lastPrinted>
  <dcterms:created xsi:type="dcterms:W3CDTF">2023-03-03T00:10:32Z</dcterms:created>
  <dcterms:modified xsi:type="dcterms:W3CDTF">2025-06-30T01:37:28Z</dcterms:modified>
  <dc:language>ru-RU</dc:language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PresentationFormat">
    <vt:lpwstr>Лист A4 (210x297 мм)</vt:lpwstr>
  </property>
  <property fmtid="{D5CDD505-2E9C-101B-9397-08002B2CF9AE}" pid="3" name="Slides">
    <vt:i4>1</vt:i4>
  </property>
</Properties>
</file>