
<file path=[Content_Types].xml><?xml version="1.0" encoding="utf-8"?>
<Types xmlns="http://schemas.openxmlformats.org/package/2006/content-types">
  <Override PartName="/ppt/slideMasters/slideMaster3.xml" ContentType="application/vnd.openxmlformats-officedocument.presentationml.slideMaster+xml"/>
  <Override PartName="/ppt/theme/theme5.xml" ContentType="application/vnd.openxmlformats-officedocument.theme+xml"/>
  <Override PartName="/ppt/slideLayouts/slideLayout57.xml" ContentType="application/vnd.openxmlformats-officedocument.presentationml.slideLayout+xml"/>
  <Override PartName="/ppt/slideMasters/slideMaster77.xml" ContentType="application/vnd.openxmlformats-officedocument.presentationml.slideMaster+xml"/>
  <Override PartName="/ppt/slideLayouts/slideLayout46.xml" ContentType="application/vnd.openxmlformats-officedocument.presentationml.slideLayout+xml"/>
  <Override PartName="/ppt/slideMasters/slideMaster19.xml" ContentType="application/vnd.openxmlformats-officedocument.presentationml.slideMaster+xml"/>
  <Override PartName="/ppt/slideMasters/slideMaster55.xml" ContentType="application/vnd.openxmlformats-officedocument.presentationml.slideMaster+xml"/>
  <Override PartName="/ppt/slideMasters/slideMaster66.xml" ContentType="application/vnd.openxmlformats-officedocument.presentationml.slideMaster+xml"/>
  <Override PartName="/ppt/slideLayouts/slideLayout2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82.xml" ContentType="application/vnd.openxmlformats-officedocument.presentationml.slideLayout+xml"/>
  <Default Extension="xml" ContentType="application/xml"/>
  <Override PartName="/ppt/slideMasters/slideMaster44.xml" ContentType="application/vnd.openxmlformats-officedocument.presentationml.slideMaster+xml"/>
  <Override PartName="/ppt/slideLayouts/slideLayout13.xml" ContentType="application/vnd.openxmlformats-officedocument.presentationml.slideLayout+xml"/>
  <Override PartName="/ppt/slideLayouts/slideLayout24.xml" ContentType="application/vnd.openxmlformats-officedocument.presentationml.slideLayout+xml"/>
  <Override PartName="/ppt/theme/theme18.xml" ContentType="application/vnd.openxmlformats-officedocument.theme+xml"/>
  <Override PartName="/ppt/theme/theme29.xml" ContentType="application/vnd.openxmlformats-officedocument.theme+xml"/>
  <Override PartName="/ppt/slideLayouts/slideLayout60.xml" ContentType="application/vnd.openxmlformats-officedocument.presentationml.slideLayout+xml"/>
  <Override PartName="/ppt/slideLayouts/slideLayout71.xml" ContentType="application/vnd.openxmlformats-officedocument.presentationml.slideLayout+xml"/>
  <Override PartName="/ppt/theme/theme65.xml" ContentType="application/vnd.openxmlformats-officedocument.theme+xml"/>
  <Override PartName="/ppt/theme/theme76.xml" ContentType="application/vnd.openxmlformats-officedocument.theme+xml"/>
  <Override PartName="/ppt/slideMasters/slideMaster33.xml" ContentType="application/vnd.openxmlformats-officedocument.presentationml.slideMaster+xml"/>
  <Override PartName="/ppt/tableStyles.xml" ContentType="application/vnd.openxmlformats-officedocument.presentationml.tableStyles+xml"/>
  <Override PartName="/ppt/theme/theme54.xml" ContentType="application/vnd.openxmlformats-officedocument.theme+xml"/>
  <Override PartName="/ppt/slideMasters/slideMaster8.xml" ContentType="application/vnd.openxmlformats-officedocument.presentationml.slideMaster+xml"/>
  <Override PartName="/ppt/slideMasters/slideMaster11.xml" ContentType="application/vnd.openxmlformats-officedocument.presentationml.slideMaster+xml"/>
  <Override PartName="/ppt/slideMasters/slideMaster22.xml" ContentType="application/vnd.openxmlformats-officedocument.presentationml.slideMaster+xml"/>
  <Override PartName="/ppt/theme/theme43.xml" ContentType="application/vnd.openxmlformats-officedocument.theme+xml"/>
  <Override PartName="/ppt/theme/theme21.xml" ContentType="application/vnd.openxmlformats-officedocument.theme+xml"/>
  <Override PartName="/ppt/theme/theme32.xml" ContentType="application/vnd.openxmlformats-officedocument.theme+xml"/>
  <Override PartName="/ppt/theme/theme10.xml" ContentType="application/vnd.openxmlformats-officedocument.theme+xml"/>
  <Override PartName="/ppt/slideLayouts/slideLayout7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76.xml" ContentType="application/vnd.openxmlformats-officedocument.presentationml.slideLayout+xml"/>
  <Override PartName="/ppt/slideMasters/slideMaster49.xml" ContentType="application/vnd.openxmlformats-officedocument.presentationml.slideMaster+xml"/>
  <Override PartName="/ppt/theme/theme2.xml" ContentType="application/vnd.openxmlformats-officedocument.theme+xml"/>
  <Override PartName="/ppt/slideLayouts/slideLayout18.xml" ContentType="application/vnd.openxmlformats-officedocument.presentationml.slideLayout+xml"/>
  <Override PartName="/ppt/slideLayouts/slideLayout65.xml" ContentType="application/vnd.openxmlformats-officedocument.presentationml.slideLayout+xml"/>
  <Override PartName="/ppt/slideMasters/slideMaster27.xml" ContentType="application/vnd.openxmlformats-officedocument.presentationml.slideMaster+xml"/>
  <Override PartName="/ppt/slideMasters/slideMaster38.xml" ContentType="application/vnd.openxmlformats-officedocument.presentationml.slideMaster+xml"/>
  <Override PartName="/ppt/slideMasters/slideMaster56.xml" ContentType="application/vnd.openxmlformats-officedocument.presentationml.slideMaster+xml"/>
  <Override PartName="/ppt/slideMasters/slideMaster74.xml" ContentType="application/vnd.openxmlformats-officedocument.presentationml.slideMaster+xml"/>
  <Override PartName="/ppt/slides/slide1.xml" ContentType="application/vnd.openxmlformats-officedocument.presentationml.slide+xml"/>
  <Override PartName="/ppt/slideLayouts/slideLayout3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54.xml" ContentType="application/vnd.openxmlformats-officedocument.presentationml.slideLayout+xml"/>
  <Override PartName="/ppt/theme/theme59.xml" ContentType="application/vnd.openxmlformats-officedocument.theme+xml"/>
  <Override PartName="/ppt/slideLayouts/slideLayout72.xml" ContentType="application/vnd.openxmlformats-officedocument.presentationml.slideLayout+xml"/>
  <Override PartName="/ppt/theme/theme77.xml" ContentType="application/vnd.openxmlformats-officedocument.theme+xml"/>
  <Override PartName="/ppt/presentation.xml" ContentType="application/vnd.openxmlformats-officedocument.presentationml.presentation.main+xml"/>
  <Override PartName="/ppt/slideMasters/slideMaster16.xml" ContentType="application/vnd.openxmlformats-officedocument.presentationml.slideMaster+xml"/>
  <Override PartName="/ppt/slideMasters/slideMaster34.xml" ContentType="application/vnd.openxmlformats-officedocument.presentationml.slideMaster+xml"/>
  <Override PartName="/ppt/slideMasters/slideMaster45.xml" ContentType="application/vnd.openxmlformats-officedocument.presentationml.slideMaster+xml"/>
  <Override PartName="/ppt/slideMasters/slideMaster63.xml" ContentType="application/vnd.openxmlformats-officedocument.presentationml.slideMaster+xml"/>
  <Override PartName="/ppt/slideLayouts/slideLayout14.xml" ContentType="application/vnd.openxmlformats-officedocument.presentationml.slideLayout+xml"/>
  <Override PartName="/ppt/theme/theme19.xml" ContentType="application/vnd.openxmlformats-officedocument.theme+xml"/>
  <Override PartName="/ppt/slideLayouts/slideLayout32.xml" ContentType="application/vnd.openxmlformats-officedocument.presentationml.slideLayout+xml"/>
  <Override PartName="/ppt/theme/theme37.xml" ContentType="application/vnd.openxmlformats-officedocument.theme+xml"/>
  <Override PartName="/ppt/theme/theme48.xml" ContentType="application/vnd.openxmlformats-officedocument.theme+xml"/>
  <Override PartName="/ppt/slideLayouts/slideLayout61.xml" ContentType="application/vnd.openxmlformats-officedocument.presentationml.slideLayout+xml"/>
  <Override PartName="/ppt/theme/theme66.xml" ContentType="application/vnd.openxmlformats-officedocument.theme+xml"/>
  <Override PartName="/docProps/app.xml" ContentType="application/vnd.openxmlformats-officedocument.extended-properties+xml"/>
  <Override PartName="/ppt/slideMasters/slideMaster23.xml" ContentType="application/vnd.openxmlformats-officedocument.presentationml.slideMaster+xml"/>
  <Override PartName="/ppt/slideMasters/slideMaster52.xml" ContentType="application/vnd.openxmlformats-officedocument.presentationml.slideMaster+xml"/>
  <Override PartName="/ppt/slideMasters/slideMaster70.xml" ContentType="application/vnd.openxmlformats-officedocument.presentationml.slideMaster+xml"/>
  <Override PartName="/ppt/slideLayouts/slideLayout21.xml" ContentType="application/vnd.openxmlformats-officedocument.presentationml.slideLayout+xml"/>
  <Override PartName="/ppt/theme/theme26.xml" ContentType="application/vnd.openxmlformats-officedocument.theme+xml"/>
  <Override PartName="/ppt/slideLayouts/slideLayout50.xml" ContentType="application/vnd.openxmlformats-officedocument.presentationml.slideLayout+xml"/>
  <Override PartName="/ppt/theme/theme44.xml" ContentType="application/vnd.openxmlformats-officedocument.theme+xml"/>
  <Override PartName="/ppt/theme/theme55.xml" ContentType="application/vnd.openxmlformats-officedocument.theme+xml"/>
  <Override PartName="/ppt/theme/theme73.xml" ContentType="application/vnd.openxmlformats-officedocument.theme+xml"/>
  <Override PartName="/ppt/slideMasters/slideMaster9.xml" ContentType="application/vnd.openxmlformats-officedocument.presentationml.slideMaster+xml"/>
  <Override PartName="/ppt/slideMasters/slideMaster12.xml" ContentType="application/vnd.openxmlformats-officedocument.presentationml.slideMaster+xml"/>
  <Override PartName="/ppt/slideMasters/slideMaster30.xml" ContentType="application/vnd.openxmlformats-officedocument.presentationml.slideMaster+xml"/>
  <Override PartName="/ppt/slideMasters/slideMaster41.xml" ContentType="application/vnd.openxmlformats-officedocument.presentationml.slideMaster+xml"/>
  <Override PartName="/ppt/slideLayouts/slideLayout10.xml" ContentType="application/vnd.openxmlformats-officedocument.presentationml.slideLayout+xml"/>
  <Override PartName="/ppt/theme/theme15.xml" ContentType="application/vnd.openxmlformats-officedocument.theme+xml"/>
  <Override PartName="/ppt/theme/theme33.xml" ContentType="application/vnd.openxmlformats-officedocument.theme+xml"/>
  <Override PartName="/ppt/theme/theme62.xml" ContentType="application/vnd.openxmlformats-officedocument.theme+xml"/>
  <Override PartName="/ppt/theme/theme22.xml" ContentType="application/vnd.openxmlformats-officedocument.theme+xml"/>
  <Override PartName="/ppt/theme/theme40.xml" ContentType="application/vnd.openxmlformats-officedocument.theme+xml"/>
  <Override PartName="/ppt/theme/theme51.xml" ContentType="application/vnd.openxmlformats-officedocument.theme+xml"/>
  <Override PartName="/ppt/slideMasters/slideMaster5.xml" ContentType="application/vnd.openxmlformats-officedocument.presentationml.slideMaster+xml"/>
  <Override PartName="/ppt/theme/theme7.xml" ContentType="application/vnd.openxmlformats-officedocument.theme+xml"/>
  <Override PartName="/ppt/theme/theme11.xml" ContentType="application/vnd.openxmlformats-officedocument.theme+xml"/>
  <Override PartName="/ppt/slideLayouts/slideLayout59.xml" ContentType="application/vnd.openxmlformats-officedocument.presentationml.slideLayout+xml"/>
  <Override PartName="/docProps/core.xml" ContentType="application/vnd.openxmlformats-package.core-properties+xml"/>
  <Override PartName="/ppt/slideLayouts/slideLayout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48.xml" ContentType="application/vnd.openxmlformats-officedocument.presentationml.slideLayout+xml"/>
  <Override PartName="/ppt/slideLayouts/slideLayout66.xml" ContentType="application/vnd.openxmlformats-officedocument.presentationml.slideLayout+xml"/>
  <Override PartName="/ppt/slideLayouts/slideLayout77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Masters/slideMaster39.xml" ContentType="application/vnd.openxmlformats-officedocument.presentationml.slideMaster+xml"/>
  <Override PartName="/ppt/slideMasters/slideMaster57.xml" ContentType="application/vnd.openxmlformats-officedocument.presentationml.slideMaster+xml"/>
  <Override PartName="/ppt/slideMasters/slideMaster68.xml" ContentType="application/vnd.openxmlformats-officedocument.presentationml.slideMaster+xml"/>
  <Override PartName="/ppt/slideLayouts/slideLayout4.xml" ContentType="application/vnd.openxmlformats-officedocument.presentationml.slideLayout+xml"/>
  <Override PartName="/ppt/theme/theme3.xml" ContentType="application/vnd.openxmlformats-officedocument.theme+xml"/>
  <Override PartName="/ppt/slideLayouts/slideLayout37.xml" ContentType="application/vnd.openxmlformats-officedocument.presentationml.slideLayout+xml"/>
  <Override PartName="/ppt/slideLayouts/slideLayout55.xml" ContentType="application/vnd.openxmlformats-officedocument.presentationml.slideLayout+xml"/>
  <Override PartName="/ppt/slideMasters/slideMaster28.xml" ContentType="application/vnd.openxmlformats-officedocument.presentationml.slideMaster+xml"/>
  <Override PartName="/ppt/slideMasters/slideMaster46.xml" ContentType="application/vnd.openxmlformats-officedocument.presentationml.slideMaster+xml"/>
  <Override PartName="/ppt/slideMasters/slideMaster75.xml" ContentType="application/vnd.openxmlformats-officedocument.presentationml.slideMaster+xml"/>
  <Override PartName="/ppt/slideLayouts/slideLayout1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44.xml" ContentType="application/vnd.openxmlformats-officedocument.presentationml.slideLayout+xml"/>
  <Override PartName="/ppt/theme/theme49.xml" ContentType="application/vnd.openxmlformats-officedocument.theme+xml"/>
  <Override PartName="/ppt/slideLayouts/slideLayout62.xml" ContentType="application/vnd.openxmlformats-officedocument.presentationml.slideLayout+xml"/>
  <Override PartName="/ppt/slideLayouts/slideLayout73.xml" ContentType="application/vnd.openxmlformats-officedocument.presentationml.slideLayout+xml"/>
  <Override PartName="/ppt/theme/theme67.xml" ContentType="application/vnd.openxmlformats-officedocument.theme+xml"/>
  <Default Extension="rels" ContentType="application/vnd.openxmlformats-package.relationships+xml"/>
  <Override PartName="/ppt/slideMasters/slideMaster17.xml" ContentType="application/vnd.openxmlformats-officedocument.presentationml.slideMaster+xml"/>
  <Override PartName="/ppt/slideMasters/slideMaster35.xml" ContentType="application/vnd.openxmlformats-officedocument.presentationml.slideMaster+xml"/>
  <Override PartName="/ppt/slideMasters/slideMaster53.xml" ContentType="application/vnd.openxmlformats-officedocument.presentationml.slideMaster+xml"/>
  <Override PartName="/ppt/slideMasters/slideMaster64.xml" ContentType="application/vnd.openxmlformats-officedocument.presentationml.slideMaster+xml"/>
  <Override PartName="/ppt/slideLayouts/slideLayout22.xml" ContentType="application/vnd.openxmlformats-officedocument.presentationml.slideLayout+xml"/>
  <Override PartName="/ppt/slideLayouts/slideLayout33.xml" ContentType="application/vnd.openxmlformats-officedocument.presentationml.slideLayout+xml"/>
  <Override PartName="/ppt/theme/theme38.xml" ContentType="application/vnd.openxmlformats-officedocument.theme+xml"/>
  <Override PartName="/ppt/slideLayouts/slideLayout51.xml" ContentType="application/vnd.openxmlformats-officedocument.presentationml.slideLayout+xml"/>
  <Override PartName="/ppt/theme/theme56.xml" ContentType="application/vnd.openxmlformats-officedocument.theme+xml"/>
  <Override PartName="/ppt/slideLayouts/slideLayout80.xml" ContentType="application/vnd.openxmlformats-officedocument.presentationml.slideLayout+xml"/>
  <Override PartName="/ppt/slideMasters/slideMaster24.xml" ContentType="application/vnd.openxmlformats-officedocument.presentationml.slideMaster+xml"/>
  <Override PartName="/ppt/slideMasters/slideMaster42.xml" ContentType="application/vnd.openxmlformats-officedocument.presentationml.slideMaster+xml"/>
  <Override PartName="/ppt/slideMasters/slideMaster71.xml" ContentType="application/vnd.openxmlformats-officedocument.presentationml.slideMaster+xml"/>
  <Override PartName="/ppt/slideLayouts/slideLayout11.xml" ContentType="application/vnd.openxmlformats-officedocument.presentationml.slideLayout+xml"/>
  <Override PartName="/ppt/theme/theme16.xml" ContentType="application/vnd.openxmlformats-officedocument.theme+xml"/>
  <Override PartName="/ppt/theme/theme27.xml" ContentType="application/vnd.openxmlformats-officedocument.theme+xml"/>
  <Override PartName="/ppt/slideLayouts/slideLayout40.xml" ContentType="application/vnd.openxmlformats-officedocument.presentationml.slideLayout+xml"/>
  <Override PartName="/ppt/theme/theme45.xml" ContentType="application/vnd.openxmlformats-officedocument.theme+xml"/>
  <Override PartName="/ppt/theme/theme63.xml" ContentType="application/vnd.openxmlformats-officedocument.theme+xml"/>
  <Override PartName="/ppt/theme/theme74.xml" ContentType="application/vnd.openxmlformats-officedocument.theme+xml"/>
  <Override PartName="/ppt/slideMasters/slideMaster13.xml" ContentType="application/vnd.openxmlformats-officedocument.presentationml.slideMaster+xml"/>
  <Override PartName="/ppt/slideMasters/slideMaster31.xml" ContentType="application/vnd.openxmlformats-officedocument.presentationml.slideMaster+xml"/>
  <Override PartName="/ppt/slideMasters/slideMaster60.xml" ContentType="application/vnd.openxmlformats-officedocument.presentationml.slideMaster+xml"/>
  <Override PartName="/ppt/theme/theme23.xml" ContentType="application/vnd.openxmlformats-officedocument.theme+xml"/>
  <Override PartName="/ppt/theme/theme34.xml" ContentType="application/vnd.openxmlformats-officedocument.theme+xml"/>
  <Override PartName="/ppt/theme/theme52.xml" ContentType="application/vnd.openxmlformats-officedocument.theme+xml"/>
  <Override PartName="/ppt/slideMasters/slideMaster6.xml" ContentType="application/vnd.openxmlformats-officedocument.presentationml.slideMaster+xml"/>
  <Override PartName="/ppt/slideMasters/slideMaster20.xml" ContentType="application/vnd.openxmlformats-officedocument.presentationml.slideMaster+xml"/>
  <Override PartName="/ppt/theme/theme8.xml" ContentType="application/vnd.openxmlformats-officedocument.theme+xml"/>
  <Override PartName="/ppt/theme/theme12.xml" ContentType="application/vnd.openxmlformats-officedocument.theme+xml"/>
  <Override PartName="/ppt/theme/theme41.xml" ContentType="application/vnd.openxmlformats-officedocument.theme+xml"/>
  <Override PartName="/ppt/theme/theme70.xml" ContentType="application/vnd.openxmlformats-officedocument.theme+xml"/>
  <Override PartName="/ppt/slideLayouts/slideLayout9.xml" ContentType="application/vnd.openxmlformats-officedocument.presentationml.slideLayout+xml"/>
  <Override PartName="/ppt/theme/theme30.xml" ContentType="application/vnd.openxmlformats-officedocument.theme+xml"/>
  <Override PartName="/ppt/slideLayouts/slideLayout78.xml" ContentType="application/vnd.openxmlformats-officedocument.presentationml.slideLayout+xml"/>
  <Override PartName="/ppt/slideMasters/slideMaster2.xml" ContentType="application/vnd.openxmlformats-officedocument.presentationml.slideMaster+xml"/>
  <Override PartName="/ppt/slideMasters/slideMaster69.xml" ContentType="application/vnd.openxmlformats-officedocument.presentationml.slideMaster+xml"/>
  <Override PartName="/ppt/theme/theme4.xml" ContentType="application/vnd.openxmlformats-officedocument.theme+xml"/>
  <Override PartName="/ppt/slideLayouts/slideLayout38.xml" ContentType="application/vnd.openxmlformats-officedocument.presentationml.slideLayout+xml"/>
  <Override PartName="/ppt/slideLayouts/slideLayout49.xml" ContentType="application/vnd.openxmlformats-officedocument.presentationml.slideLayout+xml"/>
  <Override PartName="/ppt/slideLayouts/slideLayout67.xml" ContentType="application/vnd.openxmlformats-officedocument.presentationml.slideLayout+xml"/>
  <Override PartName="/ppt/slideMasters/slideMaster29.xml" ContentType="application/vnd.openxmlformats-officedocument.presentationml.slideMaster+xml"/>
  <Override PartName="/ppt/slideMasters/slideMaster58.xml" ContentType="application/vnd.openxmlformats-officedocument.presentationml.slideMaster+xml"/>
  <Override PartName="/ppt/slideMasters/slideMaster76.xml" ContentType="application/vnd.openxmlformats-officedocument.presentationml.slideMaster+xml"/>
  <Override PartName="/ppt/slideLayouts/slideLayout5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56.xml" ContentType="application/vnd.openxmlformats-officedocument.presentationml.slideLayout+xml"/>
  <Override PartName="/ppt/slideLayouts/slideLayout74.xml" ContentType="application/vnd.openxmlformats-officedocument.presentationml.slideLayout+xml"/>
  <Override PartName="/ppt/slideMasters/slideMaster18.xml" ContentType="application/vnd.openxmlformats-officedocument.presentationml.slideMaster+xml"/>
  <Override PartName="/ppt/slideMasters/slideMaster47.xml" ContentType="application/vnd.openxmlformats-officedocument.presentationml.slideMaster+xml"/>
  <Override PartName="/ppt/slideMasters/slideMaster65.xml" ContentType="application/vnd.openxmlformats-officedocument.presentationml.slideMaster+xml"/>
  <Override PartName="/ppt/slideLayouts/slideLayout16.xml" ContentType="application/vnd.openxmlformats-officedocument.presentationml.slideLayout+xml"/>
  <Override PartName="/ppt/slideLayouts/slideLayout34.xml" ContentType="application/vnd.openxmlformats-officedocument.presentationml.slideLayout+xml"/>
  <Override PartName="/ppt/theme/theme39.xml" ContentType="application/vnd.openxmlformats-officedocument.theme+xml"/>
  <Override PartName="/ppt/slideLayouts/slideLayout63.xml" ContentType="application/vnd.openxmlformats-officedocument.presentationml.slideLayout+xml"/>
  <Override PartName="/ppt/theme/theme68.xml" ContentType="application/vnd.openxmlformats-officedocument.theme+xml"/>
  <Override PartName="/ppt/slideLayouts/slideLayout81.xml" ContentType="application/vnd.openxmlformats-officedocument.presentationml.slideLayout+xml"/>
  <Default Extension="jpeg" ContentType="image/jpeg"/>
  <Override PartName="/ppt/slideMasters/slideMaster25.xml" ContentType="application/vnd.openxmlformats-officedocument.presentationml.slideMaster+xml"/>
  <Override PartName="/ppt/slideMasters/slideMaster36.xml" ContentType="application/vnd.openxmlformats-officedocument.presentationml.slideMaster+xml"/>
  <Override PartName="/ppt/slideMasters/slideMaster54.xml" ContentType="application/vnd.openxmlformats-officedocument.presentationml.slideMaster+xml"/>
  <Override PartName="/ppt/slideMasters/slideMaster72.xml" ContentType="application/vnd.openxmlformats-officedocument.presentationml.slideMaster+xml"/>
  <Override PartName="/ppt/slideLayouts/slideLayout1.xml" ContentType="application/vnd.openxmlformats-officedocument.presentationml.slideLayout+xml"/>
  <Override PartName="/ppt/slideLayouts/slideLayout23.xml" ContentType="application/vnd.openxmlformats-officedocument.presentationml.slideLayout+xml"/>
  <Override PartName="/ppt/theme/theme28.xml" ContentType="application/vnd.openxmlformats-officedocument.theme+xml"/>
  <Override PartName="/ppt/slideLayouts/slideLayout41.xml" ContentType="application/vnd.openxmlformats-officedocument.presentationml.slideLayout+xml"/>
  <Override PartName="/ppt/slideLayouts/slideLayout52.xml" ContentType="application/vnd.openxmlformats-officedocument.presentationml.slideLayout+xml"/>
  <Override PartName="/ppt/theme/theme46.xml" ContentType="application/vnd.openxmlformats-officedocument.theme+xml"/>
  <Override PartName="/ppt/theme/theme57.xml" ContentType="application/vnd.openxmlformats-officedocument.theme+xml"/>
  <Override PartName="/ppt/slideLayouts/slideLayout70.xml" ContentType="application/vnd.openxmlformats-officedocument.presentationml.slideLayout+xml"/>
  <Override PartName="/ppt/theme/theme75.xml" ContentType="application/vnd.openxmlformats-officedocument.theme+xml"/>
  <Override PartName="/ppt/slideMasters/slideMaster14.xml" ContentType="application/vnd.openxmlformats-officedocument.presentationml.slideMaster+xml"/>
  <Override PartName="/ppt/slideMasters/slideMaster32.xml" ContentType="application/vnd.openxmlformats-officedocument.presentationml.slideMaster+xml"/>
  <Override PartName="/ppt/slideMasters/slideMaster43.xml" ContentType="application/vnd.openxmlformats-officedocument.presentationml.slideMaster+xml"/>
  <Override PartName="/ppt/slideMasters/slideMaster61.xml" ContentType="application/vnd.openxmlformats-officedocument.presentationml.slideMaster+xml"/>
  <Override PartName="/ppt/slideLayouts/slideLayout12.xml" ContentType="application/vnd.openxmlformats-officedocument.presentationml.slideLayout+xml"/>
  <Override PartName="/ppt/theme/theme17.xml" ContentType="application/vnd.openxmlformats-officedocument.theme+xml"/>
  <Override PartName="/ppt/slideLayouts/slideLayout30.xml" ContentType="application/vnd.openxmlformats-officedocument.presentationml.slideLayout+xml"/>
  <Override PartName="/ppt/theme/theme35.xml" ContentType="application/vnd.openxmlformats-officedocument.theme+xml"/>
  <Override PartName="/ppt/theme/theme64.xml" ContentType="application/vnd.openxmlformats-officedocument.theme+xml"/>
  <Override PartName="/ppt/slideMasters/slideMaster21.xml" ContentType="application/vnd.openxmlformats-officedocument.presentationml.slideMaster+xml"/>
  <Override PartName="/ppt/slideMasters/slideMaster50.xml" ContentType="application/vnd.openxmlformats-officedocument.presentationml.slideMaster+xml"/>
  <Override PartName="/ppt/theme/theme24.xml" ContentType="application/vnd.openxmlformats-officedocument.theme+xml"/>
  <Override PartName="/ppt/theme/theme42.xml" ContentType="application/vnd.openxmlformats-officedocument.theme+xml"/>
  <Override PartName="/ppt/theme/theme53.xml" ContentType="application/vnd.openxmlformats-officedocument.theme+xml"/>
  <Override PartName="/ppt/theme/theme71.xml" ContentType="application/vnd.openxmlformats-officedocument.theme+xml"/>
  <Override PartName="/ppt/slideMasters/slideMaster7.xml" ContentType="application/vnd.openxmlformats-officedocument.presentationml.slideMaster+xml"/>
  <Override PartName="/ppt/slideMasters/slideMaster10.xml" ContentType="application/vnd.openxmlformats-officedocument.presentationml.slideMaster+xml"/>
  <Override PartName="/ppt/theme/theme9.xml" ContentType="application/vnd.openxmlformats-officedocument.theme+xml"/>
  <Override PartName="/ppt/theme/theme13.xml" ContentType="application/vnd.openxmlformats-officedocument.theme+xml"/>
  <Override PartName="/ppt/theme/theme31.xml" ContentType="application/vnd.openxmlformats-officedocument.theme+xml"/>
  <Override PartName="/ppt/theme/theme60.xml" ContentType="application/vnd.openxmlformats-officedocument.theme+xml"/>
  <Override PartName="/ppt/theme/theme20.xml" ContentType="application/vnd.openxmlformats-officedocument.theme+xml"/>
  <Override PartName="/ppt/slideLayouts/slideLayout68.xml" ContentType="application/vnd.openxmlformats-officedocument.presentationml.slideLayout+xml"/>
  <Override PartName="/ppt/slideLayouts/slideLayout79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Masters/slideMaster48.xml" ContentType="application/vnd.openxmlformats-officedocument.presentationml.slideMaster+xml"/>
  <Override PartName="/ppt/slideMasters/slideMaster59.xml" ContentType="application/vnd.openxmlformats-officedocument.presentationml.slideMaster+xml"/>
  <Override PartName="/ppt/slideLayouts/slideLayout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64.xml" ContentType="application/vnd.openxmlformats-officedocument.presentationml.slideLayout+xml"/>
  <Override PartName="/ppt/slideLayouts/slideLayout75.xml" ContentType="application/vnd.openxmlformats-officedocument.presentationml.slideLayout+xml"/>
  <Override PartName="/ppt/theme/theme69.xml" ContentType="application/vnd.openxmlformats-officedocument.theme+xml"/>
  <Override PartName="/ppt/slideMasters/slideMaster37.xml" ContentType="application/vnd.openxmlformats-officedocument.presentationml.slideMaster+xml"/>
  <Override PartName="/ppt/theme/theme1.xml" ContentType="application/vnd.openxmlformats-officedocument.theme+xml"/>
  <Override PartName="/ppt/slideLayouts/slideLayout53.xml" ContentType="application/vnd.openxmlformats-officedocument.presentationml.slideLayout+xml"/>
  <Override PartName="/ppt/theme/theme58.xml" ContentType="application/vnd.openxmlformats-officedocument.theme+xml"/>
  <Override PartName="/ppt/slideMasters/slideMaster26.xml" ContentType="application/vnd.openxmlformats-officedocument.presentationml.slideMaster+xml"/>
  <Override PartName="/ppt/slideMasters/slideMaster73.xml" ContentType="application/vnd.openxmlformats-officedocument.presentationml.slideMaster+xml"/>
  <Override PartName="/ppt/slideLayouts/slideLayout42.xml" ContentType="application/vnd.openxmlformats-officedocument.presentationml.slideLayout+xml"/>
  <Override PartName="/ppt/theme/theme47.xml" ContentType="application/vnd.openxmlformats-officedocument.theme+xml"/>
  <Override PartName="/ppt/slideMasters/slideMaster15.xml" ContentType="application/vnd.openxmlformats-officedocument.presentationml.slideMaster+xml"/>
  <Override PartName="/ppt/slideMasters/slideMaster51.xml" ContentType="application/vnd.openxmlformats-officedocument.presentationml.slideMaster+xml"/>
  <Override PartName="/ppt/slideMasters/slideMaster62.xml" ContentType="application/vnd.openxmlformats-officedocument.presentationml.slideMaster+xml"/>
  <Override PartName="/ppt/slideLayouts/slideLayout20.xml" ContentType="application/vnd.openxmlformats-officedocument.presentationml.slideLayout+xml"/>
  <Override PartName="/ppt/slideLayouts/slideLayout31.xml" ContentType="application/vnd.openxmlformats-officedocument.presentationml.slideLayout+xml"/>
  <Override PartName="/ppt/theme/theme36.xml" ContentType="application/vnd.openxmlformats-officedocument.theme+xml"/>
  <Override PartName="/docProps/custom.xml" ContentType="application/vnd.openxmlformats-officedocument.custom-properties+xml"/>
  <Override PartName="/ppt/slideMasters/slideMaster40.xml" ContentType="application/vnd.openxmlformats-officedocument.presentationml.slideMaster+xml"/>
  <Override PartName="/ppt/theme/theme14.xml" ContentType="application/vnd.openxmlformats-officedocument.theme+xml"/>
  <Override PartName="/ppt/theme/theme25.xml" ContentType="application/vnd.openxmlformats-officedocument.theme+xml"/>
  <Override PartName="/ppt/theme/theme61.xml" ContentType="application/vnd.openxmlformats-officedocument.theme+xml"/>
  <Override PartName="/ppt/theme/theme72.xml" ContentType="application/vnd.openxmlformats-officedocument.theme+xml"/>
  <Override PartName="/ppt/theme/theme50.xml" ContentType="application/vnd.openxmlformats-officedocument.theme+xml"/>
  <Override PartName="/ppt/slideMasters/slideMaster4.xml" ContentType="application/vnd.openxmlformats-officedocument.presentationml.slideMaster+xml"/>
  <Override PartName="/ppt/viewProps.xml" ContentType="application/vnd.openxmlformats-officedocument.presentationml.viewProps+xml"/>
  <Override PartName="/ppt/theme/theme6.xml" ContentType="application/vnd.openxmlformats-officedocument.theme+xml"/>
  <Override PartName="/ppt/slideLayouts/slideLayout69.xml" ContentType="application/vnd.openxmlformats-officedocument.presentationml.slideLayout+xml"/>
  <Override PartName="/ppt/slideLayouts/slideLayout58.xml" ContentType="application/vnd.openxmlformats-officedocument.presentationml.slideLayout+xml"/>
  <Override PartName="/ppt/slideMasters/slideMaster67.xml" ContentType="application/vnd.openxmlformats-officedocument.presentationml.slideMaster+xml"/>
  <Override PartName="/ppt/presProps.xml" ContentType="application/vnd.openxmlformats-officedocument.presentationml.presProps+xml"/>
  <Override PartName="/ppt/slideLayouts/slideLayout36.xml" ContentType="application/vnd.openxmlformats-officedocument.presentationml.slideLayout+xml"/>
  <Override PartName="/ppt/slideLayouts/slideLayout47.xml" ContentType="application/vnd.openxmlformats-officedocument.presentationml.slideLayout+xml"/>
  <Override PartName="/ppt/slideLayouts/slideLayout83.xml" ContentType="application/vnd.openxmlformats-officedocument.presentationml.slideLayout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  <p:sldMasterId id="2147483656" r:id="rId2"/>
    <p:sldMasterId id="2147483658" r:id="rId3"/>
    <p:sldMasterId id="2147483660" r:id="rId4"/>
    <p:sldMasterId id="2147483662" r:id="rId5"/>
    <p:sldMasterId id="2147483664" r:id="rId6"/>
    <p:sldMasterId id="2147483666" r:id="rId7"/>
    <p:sldMasterId id="2147483668" r:id="rId8"/>
    <p:sldMasterId id="2147483670" r:id="rId9"/>
    <p:sldMasterId id="2147483672" r:id="rId10"/>
    <p:sldMasterId id="2147483674" r:id="rId11"/>
    <p:sldMasterId id="2147483676" r:id="rId12"/>
    <p:sldMasterId id="2147483678" r:id="rId13"/>
    <p:sldMasterId id="2147483680" r:id="rId14"/>
    <p:sldMasterId id="2147483682" r:id="rId15"/>
    <p:sldMasterId id="2147483684" r:id="rId16"/>
    <p:sldMasterId id="2147483686" r:id="rId17"/>
    <p:sldMasterId id="2147483688" r:id="rId18"/>
    <p:sldMasterId id="2147483690" r:id="rId19"/>
    <p:sldMasterId id="2147483692" r:id="rId20"/>
    <p:sldMasterId id="2147483694" r:id="rId21"/>
    <p:sldMasterId id="2147483696" r:id="rId22"/>
    <p:sldMasterId id="2147483698" r:id="rId23"/>
    <p:sldMasterId id="2147483700" r:id="rId24"/>
    <p:sldMasterId id="2147483702" r:id="rId25"/>
    <p:sldMasterId id="2147483704" r:id="rId26"/>
    <p:sldMasterId id="2147483706" r:id="rId27"/>
    <p:sldMasterId id="2147483708" r:id="rId28"/>
    <p:sldMasterId id="2147483710" r:id="rId29"/>
    <p:sldMasterId id="2147483712" r:id="rId30"/>
    <p:sldMasterId id="2147483714" r:id="rId31"/>
    <p:sldMasterId id="2147483716" r:id="rId32"/>
    <p:sldMasterId id="2147483718" r:id="rId33"/>
    <p:sldMasterId id="2147483720" r:id="rId34"/>
    <p:sldMasterId id="2147483722" r:id="rId35"/>
    <p:sldMasterId id="2147483724" r:id="rId36"/>
    <p:sldMasterId id="2147483726" r:id="rId37"/>
    <p:sldMasterId id="2147483728" r:id="rId38"/>
    <p:sldMasterId id="2147483730" r:id="rId39"/>
    <p:sldMasterId id="2147483732" r:id="rId40"/>
    <p:sldMasterId id="2147483734" r:id="rId41"/>
    <p:sldMasterId id="2147483736" r:id="rId42"/>
    <p:sldMasterId id="2147483738" r:id="rId43"/>
    <p:sldMasterId id="2147483740" r:id="rId44"/>
    <p:sldMasterId id="2147483742" r:id="rId45"/>
    <p:sldMasterId id="2147483744" r:id="rId46"/>
    <p:sldMasterId id="2147483746" r:id="rId47"/>
    <p:sldMasterId id="2147483748" r:id="rId48"/>
    <p:sldMasterId id="2147483750" r:id="rId49"/>
    <p:sldMasterId id="2147483752" r:id="rId50"/>
    <p:sldMasterId id="2147483754" r:id="rId51"/>
    <p:sldMasterId id="2147483756" r:id="rId52"/>
    <p:sldMasterId id="2147483758" r:id="rId53"/>
    <p:sldMasterId id="2147483760" r:id="rId54"/>
    <p:sldMasterId id="2147483762" r:id="rId55"/>
    <p:sldMasterId id="2147483764" r:id="rId56"/>
    <p:sldMasterId id="2147483766" r:id="rId57"/>
    <p:sldMasterId id="2147483768" r:id="rId58"/>
    <p:sldMasterId id="2147483770" r:id="rId59"/>
    <p:sldMasterId id="2147483772" r:id="rId60"/>
    <p:sldMasterId id="2147483774" r:id="rId61"/>
    <p:sldMasterId id="2147483776" r:id="rId62"/>
    <p:sldMasterId id="2147483778" r:id="rId63"/>
    <p:sldMasterId id="2147483780" r:id="rId64"/>
    <p:sldMasterId id="2147483782" r:id="rId65"/>
    <p:sldMasterId id="2147483784" r:id="rId66"/>
    <p:sldMasterId id="2147483786" r:id="rId67"/>
    <p:sldMasterId id="2147483788" r:id="rId68"/>
    <p:sldMasterId id="2147483790" r:id="rId69"/>
    <p:sldMasterId id="2147483792" r:id="rId70"/>
    <p:sldMasterId id="2147483794" r:id="rId71"/>
    <p:sldMasterId id="2147483796" r:id="rId72"/>
    <p:sldMasterId id="2147483798" r:id="rId73"/>
    <p:sldMasterId id="2147483800" r:id="rId74"/>
    <p:sldMasterId id="2147483802" r:id="rId75"/>
    <p:sldMasterId id="2147483804" r:id="rId76"/>
    <p:sldMasterId id="2147483806" r:id="rId77"/>
  </p:sldMasterIdLst>
  <p:sldIdLst>
    <p:sldId id="256" r:id="rId78"/>
  </p:sldIdLst>
  <p:sldSz cx="6858000" cy="9906000" type="A4"/>
  <p:notesSz cx="7559675" cy="10691813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</p:showPr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 varScale="1">
        <p:scale>
          <a:sx n="71" d="100"/>
          <a:sy n="71" d="100"/>
        </p:scale>
        <p:origin x="-1692" y="-102"/>
      </p:cViewPr>
      <p:guideLst>
        <p:guide orient="horz" pos="3120"/>
        <p:guide pos="216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Master" Target="slideMasters/slideMaster13.xml"/><Relationship Id="rId18" Type="http://schemas.openxmlformats.org/officeDocument/2006/relationships/slideMaster" Target="slideMasters/slideMaster18.xml"/><Relationship Id="rId26" Type="http://schemas.openxmlformats.org/officeDocument/2006/relationships/slideMaster" Target="slideMasters/slideMaster26.xml"/><Relationship Id="rId39" Type="http://schemas.openxmlformats.org/officeDocument/2006/relationships/slideMaster" Target="slideMasters/slideMaster39.xml"/><Relationship Id="rId21" Type="http://schemas.openxmlformats.org/officeDocument/2006/relationships/slideMaster" Target="slideMasters/slideMaster21.xml"/><Relationship Id="rId34" Type="http://schemas.openxmlformats.org/officeDocument/2006/relationships/slideMaster" Target="slideMasters/slideMaster34.xml"/><Relationship Id="rId42" Type="http://schemas.openxmlformats.org/officeDocument/2006/relationships/slideMaster" Target="slideMasters/slideMaster42.xml"/><Relationship Id="rId47" Type="http://schemas.openxmlformats.org/officeDocument/2006/relationships/slideMaster" Target="slideMasters/slideMaster47.xml"/><Relationship Id="rId50" Type="http://schemas.openxmlformats.org/officeDocument/2006/relationships/slideMaster" Target="slideMasters/slideMaster50.xml"/><Relationship Id="rId55" Type="http://schemas.openxmlformats.org/officeDocument/2006/relationships/slideMaster" Target="slideMasters/slideMaster55.xml"/><Relationship Id="rId63" Type="http://schemas.openxmlformats.org/officeDocument/2006/relationships/slideMaster" Target="slideMasters/slideMaster63.xml"/><Relationship Id="rId68" Type="http://schemas.openxmlformats.org/officeDocument/2006/relationships/slideMaster" Target="slideMasters/slideMaster68.xml"/><Relationship Id="rId76" Type="http://schemas.openxmlformats.org/officeDocument/2006/relationships/slideMaster" Target="slideMasters/slideMaster76.xml"/><Relationship Id="rId7" Type="http://schemas.openxmlformats.org/officeDocument/2006/relationships/slideMaster" Target="slideMasters/slideMaster7.xml"/><Relationship Id="rId71" Type="http://schemas.openxmlformats.org/officeDocument/2006/relationships/slideMaster" Target="slideMasters/slideMaster71.xml"/><Relationship Id="rId2" Type="http://schemas.openxmlformats.org/officeDocument/2006/relationships/slideMaster" Target="slideMasters/slideMaster2.xml"/><Relationship Id="rId16" Type="http://schemas.openxmlformats.org/officeDocument/2006/relationships/slideMaster" Target="slideMasters/slideMaster16.xml"/><Relationship Id="rId29" Type="http://schemas.openxmlformats.org/officeDocument/2006/relationships/slideMaster" Target="slideMasters/slideMaster29.xml"/><Relationship Id="rId11" Type="http://schemas.openxmlformats.org/officeDocument/2006/relationships/slideMaster" Target="slideMasters/slideMaster11.xml"/><Relationship Id="rId24" Type="http://schemas.openxmlformats.org/officeDocument/2006/relationships/slideMaster" Target="slideMasters/slideMaster24.xml"/><Relationship Id="rId32" Type="http://schemas.openxmlformats.org/officeDocument/2006/relationships/slideMaster" Target="slideMasters/slideMaster32.xml"/><Relationship Id="rId37" Type="http://schemas.openxmlformats.org/officeDocument/2006/relationships/slideMaster" Target="slideMasters/slideMaster37.xml"/><Relationship Id="rId40" Type="http://schemas.openxmlformats.org/officeDocument/2006/relationships/slideMaster" Target="slideMasters/slideMaster40.xml"/><Relationship Id="rId45" Type="http://schemas.openxmlformats.org/officeDocument/2006/relationships/slideMaster" Target="slideMasters/slideMaster45.xml"/><Relationship Id="rId53" Type="http://schemas.openxmlformats.org/officeDocument/2006/relationships/slideMaster" Target="slideMasters/slideMaster53.xml"/><Relationship Id="rId58" Type="http://schemas.openxmlformats.org/officeDocument/2006/relationships/slideMaster" Target="slideMasters/slideMaster58.xml"/><Relationship Id="rId66" Type="http://schemas.openxmlformats.org/officeDocument/2006/relationships/slideMaster" Target="slideMasters/slideMaster66.xml"/><Relationship Id="rId74" Type="http://schemas.openxmlformats.org/officeDocument/2006/relationships/slideMaster" Target="slideMasters/slideMaster74.xml"/><Relationship Id="rId79" Type="http://schemas.openxmlformats.org/officeDocument/2006/relationships/presProps" Target="presProps.xml"/><Relationship Id="rId5" Type="http://schemas.openxmlformats.org/officeDocument/2006/relationships/slideMaster" Target="slideMasters/slideMaster5.xml"/><Relationship Id="rId61" Type="http://schemas.openxmlformats.org/officeDocument/2006/relationships/slideMaster" Target="slideMasters/slideMaster61.xml"/><Relationship Id="rId82" Type="http://schemas.openxmlformats.org/officeDocument/2006/relationships/tableStyles" Target="tableStyles.xml"/><Relationship Id="rId10" Type="http://schemas.openxmlformats.org/officeDocument/2006/relationships/slideMaster" Target="slideMasters/slideMaster10.xml"/><Relationship Id="rId19" Type="http://schemas.openxmlformats.org/officeDocument/2006/relationships/slideMaster" Target="slideMasters/slideMaster19.xml"/><Relationship Id="rId31" Type="http://schemas.openxmlformats.org/officeDocument/2006/relationships/slideMaster" Target="slideMasters/slideMaster31.xml"/><Relationship Id="rId44" Type="http://schemas.openxmlformats.org/officeDocument/2006/relationships/slideMaster" Target="slideMasters/slideMaster44.xml"/><Relationship Id="rId52" Type="http://schemas.openxmlformats.org/officeDocument/2006/relationships/slideMaster" Target="slideMasters/slideMaster52.xml"/><Relationship Id="rId60" Type="http://schemas.openxmlformats.org/officeDocument/2006/relationships/slideMaster" Target="slideMasters/slideMaster60.xml"/><Relationship Id="rId65" Type="http://schemas.openxmlformats.org/officeDocument/2006/relationships/slideMaster" Target="slideMasters/slideMaster65.xml"/><Relationship Id="rId73" Type="http://schemas.openxmlformats.org/officeDocument/2006/relationships/slideMaster" Target="slideMasters/slideMaster73.xml"/><Relationship Id="rId78" Type="http://schemas.openxmlformats.org/officeDocument/2006/relationships/slide" Target="slides/slide1.xml"/><Relationship Id="rId81" Type="http://schemas.openxmlformats.org/officeDocument/2006/relationships/theme" Target="theme/theme1.xml"/><Relationship Id="rId4" Type="http://schemas.openxmlformats.org/officeDocument/2006/relationships/slideMaster" Target="slideMasters/slideMaster4.xml"/><Relationship Id="rId9" Type="http://schemas.openxmlformats.org/officeDocument/2006/relationships/slideMaster" Target="slideMasters/slideMaster9.xml"/><Relationship Id="rId14" Type="http://schemas.openxmlformats.org/officeDocument/2006/relationships/slideMaster" Target="slideMasters/slideMaster14.xml"/><Relationship Id="rId22" Type="http://schemas.openxmlformats.org/officeDocument/2006/relationships/slideMaster" Target="slideMasters/slideMaster22.xml"/><Relationship Id="rId27" Type="http://schemas.openxmlformats.org/officeDocument/2006/relationships/slideMaster" Target="slideMasters/slideMaster27.xml"/><Relationship Id="rId30" Type="http://schemas.openxmlformats.org/officeDocument/2006/relationships/slideMaster" Target="slideMasters/slideMaster30.xml"/><Relationship Id="rId35" Type="http://schemas.openxmlformats.org/officeDocument/2006/relationships/slideMaster" Target="slideMasters/slideMaster35.xml"/><Relationship Id="rId43" Type="http://schemas.openxmlformats.org/officeDocument/2006/relationships/slideMaster" Target="slideMasters/slideMaster43.xml"/><Relationship Id="rId48" Type="http://schemas.openxmlformats.org/officeDocument/2006/relationships/slideMaster" Target="slideMasters/slideMaster48.xml"/><Relationship Id="rId56" Type="http://schemas.openxmlformats.org/officeDocument/2006/relationships/slideMaster" Target="slideMasters/slideMaster56.xml"/><Relationship Id="rId64" Type="http://schemas.openxmlformats.org/officeDocument/2006/relationships/slideMaster" Target="slideMasters/slideMaster64.xml"/><Relationship Id="rId69" Type="http://schemas.openxmlformats.org/officeDocument/2006/relationships/slideMaster" Target="slideMasters/slideMaster69.xml"/><Relationship Id="rId77" Type="http://schemas.openxmlformats.org/officeDocument/2006/relationships/slideMaster" Target="slideMasters/slideMaster77.xml"/><Relationship Id="rId8" Type="http://schemas.openxmlformats.org/officeDocument/2006/relationships/slideMaster" Target="slideMasters/slideMaster8.xml"/><Relationship Id="rId51" Type="http://schemas.openxmlformats.org/officeDocument/2006/relationships/slideMaster" Target="slideMasters/slideMaster51.xml"/><Relationship Id="rId72" Type="http://schemas.openxmlformats.org/officeDocument/2006/relationships/slideMaster" Target="slideMasters/slideMaster72.xml"/><Relationship Id="rId80" Type="http://schemas.openxmlformats.org/officeDocument/2006/relationships/viewProps" Target="viewProps.xml"/><Relationship Id="rId3" Type="http://schemas.openxmlformats.org/officeDocument/2006/relationships/slideMaster" Target="slideMasters/slideMaster3.xml"/><Relationship Id="rId12" Type="http://schemas.openxmlformats.org/officeDocument/2006/relationships/slideMaster" Target="slideMasters/slideMaster12.xml"/><Relationship Id="rId17" Type="http://schemas.openxmlformats.org/officeDocument/2006/relationships/slideMaster" Target="slideMasters/slideMaster17.xml"/><Relationship Id="rId25" Type="http://schemas.openxmlformats.org/officeDocument/2006/relationships/slideMaster" Target="slideMasters/slideMaster25.xml"/><Relationship Id="rId33" Type="http://schemas.openxmlformats.org/officeDocument/2006/relationships/slideMaster" Target="slideMasters/slideMaster33.xml"/><Relationship Id="rId38" Type="http://schemas.openxmlformats.org/officeDocument/2006/relationships/slideMaster" Target="slideMasters/slideMaster38.xml"/><Relationship Id="rId46" Type="http://schemas.openxmlformats.org/officeDocument/2006/relationships/slideMaster" Target="slideMasters/slideMaster46.xml"/><Relationship Id="rId59" Type="http://schemas.openxmlformats.org/officeDocument/2006/relationships/slideMaster" Target="slideMasters/slideMaster59.xml"/><Relationship Id="rId67" Type="http://schemas.openxmlformats.org/officeDocument/2006/relationships/slideMaster" Target="slideMasters/slideMaster67.xml"/><Relationship Id="rId20" Type="http://schemas.openxmlformats.org/officeDocument/2006/relationships/slideMaster" Target="slideMasters/slideMaster20.xml"/><Relationship Id="rId41" Type="http://schemas.openxmlformats.org/officeDocument/2006/relationships/slideMaster" Target="slideMasters/slideMaster41.xml"/><Relationship Id="rId54" Type="http://schemas.openxmlformats.org/officeDocument/2006/relationships/slideMaster" Target="slideMasters/slideMaster54.xml"/><Relationship Id="rId62" Type="http://schemas.openxmlformats.org/officeDocument/2006/relationships/slideMaster" Target="slideMasters/slideMaster62.xml"/><Relationship Id="rId70" Type="http://schemas.openxmlformats.org/officeDocument/2006/relationships/slideMaster" Target="slideMasters/slideMaster70.xml"/><Relationship Id="rId75" Type="http://schemas.openxmlformats.org/officeDocument/2006/relationships/slideMaster" Target="slideMasters/slideMaster75.xml"/><Relationship Id="rId1" Type="http://schemas.openxmlformats.org/officeDocument/2006/relationships/slideMaster" Target="slideMasters/slideMaster1.xml"/><Relationship Id="rId6" Type="http://schemas.openxmlformats.org/officeDocument/2006/relationships/slideMaster" Target="slideMasters/slideMaster6.xml"/><Relationship Id="rId15" Type="http://schemas.openxmlformats.org/officeDocument/2006/relationships/slideMaster" Target="slideMasters/slideMaster15.xml"/><Relationship Id="rId23" Type="http://schemas.openxmlformats.org/officeDocument/2006/relationships/slideMaster" Target="slideMasters/slideMaster23.xml"/><Relationship Id="rId28" Type="http://schemas.openxmlformats.org/officeDocument/2006/relationships/slideMaster" Target="slideMasters/slideMaster28.xml"/><Relationship Id="rId36" Type="http://schemas.openxmlformats.org/officeDocument/2006/relationships/slideMaster" Target="slideMasters/slideMaster36.xml"/><Relationship Id="rId49" Type="http://schemas.openxmlformats.org/officeDocument/2006/relationships/slideMaster" Target="slideMasters/slideMaster49.xml"/><Relationship Id="rId57" Type="http://schemas.openxmlformats.org/officeDocument/2006/relationships/slideMaster" Target="slideMasters/slideMaster57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0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1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3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4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5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6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7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8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9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0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1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2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4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5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6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7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8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9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0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1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2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3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4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5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6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7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8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9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0.xml"/></Relationships>
</file>

<file path=ppt/slideLayouts/_rels/slideLayout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1.xml"/></Relationships>
</file>

<file path=ppt/slideLayouts/_rels/slideLayout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2.xml"/></Relationships>
</file>

<file path=ppt/slideLayouts/_rels/slideLayout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3.xml"/></Relationships>
</file>

<file path=ppt/slideLayouts/_rels/slideLayout5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4.xml"/></Relationships>
</file>

<file path=ppt/slideLayouts/_rels/slideLayout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5.xml"/></Relationships>
</file>

<file path=ppt/slideLayouts/_rels/slideLayout5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6.xml"/></Relationships>
</file>

<file path=ppt/slideLayouts/_rels/slideLayout5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7.xml"/></Relationships>
</file>

<file path=ppt/slideLayouts/_rels/slideLayout5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8.xml"/></Relationships>
</file>

<file path=ppt/slideLayouts/_rels/slideLayout5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9.xml"/></Relationships>
</file>

<file path=ppt/slideLayouts/_rels/slideLayout5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0.xml"/></Relationships>
</file>

<file path=ppt/slideLayouts/_rels/slideLayout5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1.xml"/></Relationships>
</file>

<file path=ppt/slideLayouts/_rels/slideLayout5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2.xml"/></Relationships>
</file>

<file path=ppt/slideLayouts/_rels/slideLayout5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3.xml"/></Relationships>
</file>

<file path=ppt/slideLayouts/_rels/slideLayout6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4.xml"/></Relationships>
</file>

<file path=ppt/slideLayouts/_rels/slideLayout6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5.xml"/></Relationships>
</file>

<file path=ppt/slideLayouts/_rels/slideLayout6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6.xml"/></Relationships>
</file>

<file path=ppt/slideLayouts/_rels/slideLayout6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7.xml"/></Relationships>
</file>

<file path=ppt/slideLayouts/_rels/slideLayout6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8.xml"/></Relationships>
</file>

<file path=ppt/slideLayouts/_rels/slideLayout6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9.xml"/></Relationships>
</file>

<file path=ppt/slideLayouts/_rels/slideLayout6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0.xml"/></Relationships>
</file>

<file path=ppt/slideLayouts/_rels/slideLayout6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1.xml"/></Relationships>
</file>

<file path=ppt/slideLayouts/_rels/slideLayout6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2.xml"/></Relationships>
</file>

<file path=ppt/slideLayouts/_rels/slideLayout6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3.xml"/></Relationships>
</file>

<file path=ppt/slideLayouts/_rels/slideLayout7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4.xml"/></Relationships>
</file>

<file path=ppt/slideLayouts/_rels/slideLayout7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5.xml"/></Relationships>
</file>

<file path=ppt/slideLayouts/_rels/slideLayout7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6.xml"/></Relationships>
</file>

<file path=ppt/slideLayouts/_rels/slideLayout7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7.xml"/></Relationships>
</file>

<file path=ppt/slideLayouts/_rels/slideLayout7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8.xml"/></Relationships>
</file>

<file path=ppt/slideLayouts/_rels/slideLayout7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9.xml"/></Relationships>
</file>

<file path=ppt/slideLayouts/_rels/slideLayout7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0.xml"/></Relationships>
</file>

<file path=ppt/slideLayouts/_rels/slideLayout7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1.xml"/></Relationships>
</file>

<file path=ppt/slideLayouts/_rels/slideLayout7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2.xml"/></Relationships>
</file>

<file path=ppt/slideLayouts/_rels/slideLayout7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3.xml"/></Relationships>
</file>

<file path=ppt/slideLayouts/_rels/slideLayout8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4.xml"/></Relationships>
</file>

<file path=ppt/slideLayouts/_rels/slideLayout8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5.xml"/></Relationships>
</file>

<file path=ppt/slideLayouts/_rels/slideLayout8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6.xml"/></Relationships>
</file>

<file path=ppt/slideLayouts/_rels/slideLayout8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7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6" name="PlaceHolder 2"/>
          <p:cNvSpPr>
            <a:spLocks noGrp="1"/>
          </p:cNvSpPr>
          <p:nvPr>
            <p:ph type="subTitle"/>
          </p:nvPr>
        </p:nvSpPr>
        <p:spPr>
          <a:xfrm>
            <a:off x="342720" y="2317680"/>
            <a:ext cx="617184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4" name="PlaceHolder 3"/>
          <p:cNvSpPr>
            <a:spLocks noGrp="1"/>
          </p:cNvSpPr>
          <p:nvPr>
            <p:ph type="ftr" idx="1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2" name="PlaceHolder 4"/>
          <p:cNvSpPr>
            <a:spLocks noGrp="1"/>
          </p:cNvSpPr>
          <p:nvPr>
            <p:ph type="sldNum" idx="2"/>
          </p:nvPr>
        </p:nvSpPr>
        <p:spPr/>
        <p:txBody>
          <a:bodyPr/>
          <a:lstStyle/>
          <a:p>
            <a:fld id="{D8A0D62F-A0C4-4436-8AD8-56F89B186D80}" type="slidenum">
              <a:rPr/>
              <a:pPr/>
              <a:t>‹#›</a:t>
            </a:fld>
            <a:endParaRPr/>
          </a:p>
        </p:txBody>
      </p:sp>
      <p:sp>
        <p:nvSpPr>
          <p:cNvPr id="3" name="PlaceHolder 5"/>
          <p:cNvSpPr>
            <a:spLocks noGrp="1"/>
          </p:cNvSpPr>
          <p:nvPr>
            <p:ph type="dt" idx="3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2"/>
          </p:nvPr>
        </p:nvSpPr>
        <p:spPr/>
        <p:txBody>
          <a:bodyPr/>
          <a:lstStyle/>
          <a:p>
            <a:fld id="{334AC77B-B12A-4C2F-9562-4C891EA1BF39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3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8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617184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4" name="PlaceHolder 3"/>
          <p:cNvSpPr>
            <a:spLocks noGrp="1"/>
          </p:cNvSpPr>
          <p:nvPr>
            <p:ph type="ftr" idx="1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5" name="PlaceHolder 4"/>
          <p:cNvSpPr>
            <a:spLocks noGrp="1"/>
          </p:cNvSpPr>
          <p:nvPr>
            <p:ph type="sldNum" idx="2"/>
          </p:nvPr>
        </p:nvSpPr>
        <p:spPr/>
        <p:txBody>
          <a:bodyPr/>
          <a:lstStyle/>
          <a:p>
            <a:fld id="{565D7E2D-4519-4E8A-BE06-F1AEB8EE8D1A}" type="slidenum">
              <a:rPr/>
              <a:pPr/>
              <a:t>‹#›</a:t>
            </a:fld>
            <a:endParaRPr/>
          </a:p>
        </p:txBody>
      </p:sp>
      <p:sp>
        <p:nvSpPr>
          <p:cNvPr id="6" name="PlaceHolder 5"/>
          <p:cNvSpPr>
            <a:spLocks noGrp="1"/>
          </p:cNvSpPr>
          <p:nvPr>
            <p:ph type="dt" idx="3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2"/>
          </p:nvPr>
        </p:nvSpPr>
        <p:spPr/>
        <p:txBody>
          <a:bodyPr/>
          <a:lstStyle/>
          <a:p>
            <a:fld id="{2E31AAA1-C725-4383-9EF1-D4C61DD9255F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3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10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11" name="PlaceHolder 3"/>
          <p:cNvSpPr>
            <a:spLocks noGrp="1"/>
          </p:cNvSpPr>
          <p:nvPr>
            <p:ph/>
          </p:nvPr>
        </p:nvSpPr>
        <p:spPr>
          <a:xfrm>
            <a:off x="35053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5" name="PlaceHolder 4"/>
          <p:cNvSpPr>
            <a:spLocks noGrp="1"/>
          </p:cNvSpPr>
          <p:nvPr>
            <p:ph type="ftr" idx="1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6" name="PlaceHolder 5"/>
          <p:cNvSpPr>
            <a:spLocks noGrp="1"/>
          </p:cNvSpPr>
          <p:nvPr>
            <p:ph type="sldNum" idx="2"/>
          </p:nvPr>
        </p:nvSpPr>
        <p:spPr/>
        <p:txBody>
          <a:bodyPr/>
          <a:lstStyle/>
          <a:p>
            <a:fld id="{392722BF-2776-4EB9-937A-EDE762D3F49A}" type="slidenum">
              <a:rPr/>
              <a:pPr/>
              <a:t>‹#›</a:t>
            </a:fld>
            <a:endParaRPr/>
          </a:p>
        </p:txBody>
      </p:sp>
      <p:sp>
        <p:nvSpPr>
          <p:cNvPr id="7" name="PlaceHolder 6"/>
          <p:cNvSpPr>
            <a:spLocks noGrp="1"/>
          </p:cNvSpPr>
          <p:nvPr>
            <p:ph type="dt" idx="3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" name="PlaceHolder 2"/>
          <p:cNvSpPr>
            <a:spLocks noGrp="1"/>
          </p:cNvSpPr>
          <p:nvPr>
            <p:ph type="ftr" idx="1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4" name="PlaceHolder 3"/>
          <p:cNvSpPr>
            <a:spLocks noGrp="1"/>
          </p:cNvSpPr>
          <p:nvPr>
            <p:ph type="sldNum" idx="2"/>
          </p:nvPr>
        </p:nvSpPr>
        <p:spPr/>
        <p:txBody>
          <a:bodyPr/>
          <a:lstStyle/>
          <a:p>
            <a:fld id="{D0F0C711-BC79-4B07-BC73-4016B2DAEB83}" type="slidenum">
              <a:rPr/>
              <a:pPr/>
              <a:t>‹#›</a:t>
            </a:fld>
            <a:endParaRPr/>
          </a:p>
        </p:txBody>
      </p:sp>
      <p:sp>
        <p:nvSpPr>
          <p:cNvPr id="5" name="PlaceHolder 4"/>
          <p:cNvSpPr>
            <a:spLocks noGrp="1"/>
          </p:cNvSpPr>
          <p:nvPr>
            <p:ph type="dt" idx="3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2"/>
          </p:nvPr>
        </p:nvSpPr>
        <p:spPr/>
        <p:txBody>
          <a:bodyPr/>
          <a:lstStyle/>
          <a:p>
            <a:fld id="{9B6C3543-C57B-4BD2-8947-CF99185D7C81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3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Обычны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" name="PlaceHolder 2"/>
          <p:cNvSpPr>
            <a:spLocks noGrp="1"/>
          </p:cNvSpPr>
          <p:nvPr>
            <p:ph type="ftr" idx="4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4" name="PlaceHolder 3"/>
          <p:cNvSpPr>
            <a:spLocks noGrp="1"/>
          </p:cNvSpPr>
          <p:nvPr>
            <p:ph type="sldNum" idx="5"/>
          </p:nvPr>
        </p:nvSpPr>
        <p:spPr/>
        <p:txBody>
          <a:bodyPr/>
          <a:lstStyle/>
          <a:p>
            <a:fld id="{E3710697-A433-46A6-BCB3-412D19C08C62}" type="slidenum">
              <a:rPr/>
              <a:pPr/>
              <a:t>‹#›</a:t>
            </a:fld>
            <a:endParaRPr/>
          </a:p>
        </p:txBody>
      </p:sp>
      <p:sp>
        <p:nvSpPr>
          <p:cNvPr id="5" name="PlaceHolder 4"/>
          <p:cNvSpPr>
            <a:spLocks noGrp="1"/>
          </p:cNvSpPr>
          <p:nvPr>
            <p:ph type="dt" idx="6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Обычный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25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26" name="PlaceHolder 3"/>
          <p:cNvSpPr>
            <a:spLocks noGrp="1"/>
          </p:cNvSpPr>
          <p:nvPr>
            <p:ph/>
          </p:nvPr>
        </p:nvSpPr>
        <p:spPr>
          <a:xfrm>
            <a:off x="35053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5" name="PlaceHolder 4"/>
          <p:cNvSpPr>
            <a:spLocks noGrp="1"/>
          </p:cNvSpPr>
          <p:nvPr>
            <p:ph type="ftr" idx="7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6" name="PlaceHolder 5"/>
          <p:cNvSpPr>
            <a:spLocks noGrp="1"/>
          </p:cNvSpPr>
          <p:nvPr>
            <p:ph type="sldNum" idx="8"/>
          </p:nvPr>
        </p:nvSpPr>
        <p:spPr/>
        <p:txBody>
          <a:bodyPr/>
          <a:lstStyle/>
          <a:p>
            <a:fld id="{4788B13D-603F-413F-9ED4-15E99EEEF3FA}" type="slidenum">
              <a:rPr/>
              <a:pPr/>
              <a:t>‹#›</a:t>
            </a:fld>
            <a:endParaRPr/>
          </a:p>
        </p:txBody>
      </p:sp>
      <p:sp>
        <p:nvSpPr>
          <p:cNvPr id="7" name="PlaceHolder 6"/>
          <p:cNvSpPr>
            <a:spLocks noGrp="1"/>
          </p:cNvSpPr>
          <p:nvPr>
            <p:ph type="dt" idx="9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Обычный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0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1"/>
          </p:nvPr>
        </p:nvSpPr>
        <p:spPr/>
        <p:txBody>
          <a:bodyPr/>
          <a:lstStyle/>
          <a:p>
            <a:fld id="{69AA5ABF-BDA1-450C-9861-89A179EB15B9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2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Обычный 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3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4"/>
          </p:nvPr>
        </p:nvSpPr>
        <p:spPr/>
        <p:txBody>
          <a:bodyPr/>
          <a:lstStyle/>
          <a:p>
            <a:fld id="{ABF2A7D8-9C40-41A8-BAD1-A90B6AA865C5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5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Обычный 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9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617184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4" name="PlaceHolder 3"/>
          <p:cNvSpPr>
            <a:spLocks noGrp="1"/>
          </p:cNvSpPr>
          <p:nvPr>
            <p:ph type="ftr" idx="16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5" name="PlaceHolder 4"/>
          <p:cNvSpPr>
            <a:spLocks noGrp="1"/>
          </p:cNvSpPr>
          <p:nvPr>
            <p:ph type="sldNum" idx="17"/>
          </p:nvPr>
        </p:nvSpPr>
        <p:spPr/>
        <p:txBody>
          <a:bodyPr/>
          <a:lstStyle/>
          <a:p>
            <a:fld id="{8DFC95BF-79E3-408E-96B1-A5F4316FBDF2}" type="slidenum">
              <a:rPr/>
              <a:pPr/>
              <a:t>‹#›</a:t>
            </a:fld>
            <a:endParaRPr/>
          </a:p>
        </p:txBody>
      </p:sp>
      <p:sp>
        <p:nvSpPr>
          <p:cNvPr id="6" name="PlaceHolder 5"/>
          <p:cNvSpPr>
            <a:spLocks noGrp="1"/>
          </p:cNvSpPr>
          <p:nvPr>
            <p:ph type="dt" idx="18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Обычный 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9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20"/>
          </p:nvPr>
        </p:nvSpPr>
        <p:spPr/>
        <p:txBody>
          <a:bodyPr/>
          <a:lstStyle/>
          <a:p>
            <a:fld id="{AB8389ED-F7F5-4FA8-8CB5-E6B6EB72A01A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21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Обычный 6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" name="PlaceHolder 2"/>
          <p:cNvSpPr>
            <a:spLocks noGrp="1"/>
          </p:cNvSpPr>
          <p:nvPr>
            <p:ph type="ftr" idx="22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4" name="PlaceHolder 3"/>
          <p:cNvSpPr>
            <a:spLocks noGrp="1"/>
          </p:cNvSpPr>
          <p:nvPr>
            <p:ph type="sldNum" idx="23"/>
          </p:nvPr>
        </p:nvSpPr>
        <p:spPr/>
        <p:txBody>
          <a:bodyPr/>
          <a:lstStyle/>
          <a:p>
            <a:fld id="{D548EBC7-EDAE-47A6-B3E6-F11848CF82E0}" type="slidenum">
              <a:rPr/>
              <a:pPr/>
              <a:t>‹#›</a:t>
            </a:fld>
            <a:endParaRPr/>
          </a:p>
        </p:txBody>
      </p:sp>
      <p:sp>
        <p:nvSpPr>
          <p:cNvPr id="5" name="PlaceHolder 4"/>
          <p:cNvSpPr>
            <a:spLocks noGrp="1"/>
          </p:cNvSpPr>
          <p:nvPr>
            <p:ph type="dt" idx="24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Обычный 7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55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56" name="PlaceHolder 3"/>
          <p:cNvSpPr>
            <a:spLocks noGrp="1"/>
          </p:cNvSpPr>
          <p:nvPr>
            <p:ph/>
          </p:nvPr>
        </p:nvSpPr>
        <p:spPr>
          <a:xfrm>
            <a:off x="35053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5" name="PlaceHolder 4"/>
          <p:cNvSpPr>
            <a:spLocks noGrp="1"/>
          </p:cNvSpPr>
          <p:nvPr>
            <p:ph type="ftr" idx="25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6" name="PlaceHolder 5"/>
          <p:cNvSpPr>
            <a:spLocks noGrp="1"/>
          </p:cNvSpPr>
          <p:nvPr>
            <p:ph type="sldNum" idx="26"/>
          </p:nvPr>
        </p:nvSpPr>
        <p:spPr/>
        <p:txBody>
          <a:bodyPr/>
          <a:lstStyle/>
          <a:p>
            <a:fld id="{40C68645-BBFB-4414-B399-292714D66B29}" type="slidenum">
              <a:rPr/>
              <a:pPr/>
              <a:t>‹#›</a:t>
            </a:fld>
            <a:endParaRPr/>
          </a:p>
        </p:txBody>
      </p:sp>
      <p:sp>
        <p:nvSpPr>
          <p:cNvPr id="7" name="PlaceHolder 6"/>
          <p:cNvSpPr>
            <a:spLocks noGrp="1"/>
          </p:cNvSpPr>
          <p:nvPr>
            <p:ph type="dt" idx="27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Обычный 8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28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29"/>
          </p:nvPr>
        </p:nvSpPr>
        <p:spPr/>
        <p:txBody>
          <a:bodyPr/>
          <a:lstStyle/>
          <a:p>
            <a:fld id="{9D84CB96-E234-4306-9E62-97DB6474F146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30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Обычный 9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31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32"/>
          </p:nvPr>
        </p:nvSpPr>
        <p:spPr/>
        <p:txBody>
          <a:bodyPr/>
          <a:lstStyle/>
          <a:p>
            <a:fld id="{E1900647-62E5-4A22-9FFA-94BDF604C8AB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33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Обычный 10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8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69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617184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4" name="PlaceHolder 3"/>
          <p:cNvSpPr>
            <a:spLocks noGrp="1"/>
          </p:cNvSpPr>
          <p:nvPr>
            <p:ph type="ftr" idx="34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5" name="PlaceHolder 4"/>
          <p:cNvSpPr>
            <a:spLocks noGrp="1"/>
          </p:cNvSpPr>
          <p:nvPr>
            <p:ph type="sldNum" idx="35"/>
          </p:nvPr>
        </p:nvSpPr>
        <p:spPr/>
        <p:txBody>
          <a:bodyPr/>
          <a:lstStyle/>
          <a:p>
            <a:fld id="{E193BF53-AEFC-48B4-BF38-1E9A876355C6}" type="slidenum">
              <a:rPr/>
              <a:pPr/>
              <a:t>‹#›</a:t>
            </a:fld>
            <a:endParaRPr/>
          </a:p>
        </p:txBody>
      </p:sp>
      <p:sp>
        <p:nvSpPr>
          <p:cNvPr id="6" name="PlaceHolder 5"/>
          <p:cNvSpPr>
            <a:spLocks noGrp="1"/>
          </p:cNvSpPr>
          <p:nvPr>
            <p:ph type="dt" idx="36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Обычный 1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37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38"/>
          </p:nvPr>
        </p:nvSpPr>
        <p:spPr/>
        <p:txBody>
          <a:bodyPr/>
          <a:lstStyle/>
          <a:p>
            <a:fld id="{48EDD9B8-4888-48FB-9D68-5B261C04122E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39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Обычный 1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9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80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81" name="PlaceHolder 3"/>
          <p:cNvSpPr>
            <a:spLocks noGrp="1"/>
          </p:cNvSpPr>
          <p:nvPr>
            <p:ph/>
          </p:nvPr>
        </p:nvSpPr>
        <p:spPr>
          <a:xfrm>
            <a:off x="35053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5" name="PlaceHolder 4"/>
          <p:cNvSpPr>
            <a:spLocks noGrp="1"/>
          </p:cNvSpPr>
          <p:nvPr>
            <p:ph type="ftr" idx="40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6" name="PlaceHolder 5"/>
          <p:cNvSpPr>
            <a:spLocks noGrp="1"/>
          </p:cNvSpPr>
          <p:nvPr>
            <p:ph type="sldNum" idx="41"/>
          </p:nvPr>
        </p:nvSpPr>
        <p:spPr/>
        <p:txBody>
          <a:bodyPr/>
          <a:lstStyle/>
          <a:p>
            <a:fld id="{DF233B7E-5063-446C-B2C2-9CDE7F344E9E}" type="slidenum">
              <a:rPr/>
              <a:pPr/>
              <a:t>‹#›</a:t>
            </a:fld>
            <a:endParaRPr/>
          </a:p>
        </p:txBody>
      </p:sp>
      <p:sp>
        <p:nvSpPr>
          <p:cNvPr id="7" name="PlaceHolder 6"/>
          <p:cNvSpPr>
            <a:spLocks noGrp="1"/>
          </p:cNvSpPr>
          <p:nvPr>
            <p:ph type="dt" idx="42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Обычный 1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6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" name="PlaceHolder 2"/>
          <p:cNvSpPr>
            <a:spLocks noGrp="1"/>
          </p:cNvSpPr>
          <p:nvPr>
            <p:ph type="ftr" idx="43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4" name="PlaceHolder 3"/>
          <p:cNvSpPr>
            <a:spLocks noGrp="1"/>
          </p:cNvSpPr>
          <p:nvPr>
            <p:ph type="sldNum" idx="44"/>
          </p:nvPr>
        </p:nvSpPr>
        <p:spPr/>
        <p:txBody>
          <a:bodyPr/>
          <a:lstStyle/>
          <a:p>
            <a:fld id="{47B9B1B7-CC3E-4666-96E3-2B32DE0DB888}" type="slidenum">
              <a:rPr/>
              <a:pPr/>
              <a:t>‹#›</a:t>
            </a:fld>
            <a:endParaRPr/>
          </a:p>
        </p:txBody>
      </p:sp>
      <p:sp>
        <p:nvSpPr>
          <p:cNvPr id="5" name="PlaceHolder 4"/>
          <p:cNvSpPr>
            <a:spLocks noGrp="1"/>
          </p:cNvSpPr>
          <p:nvPr>
            <p:ph type="dt" idx="45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Обычный 1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46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47"/>
          </p:nvPr>
        </p:nvSpPr>
        <p:spPr/>
        <p:txBody>
          <a:bodyPr/>
          <a:lstStyle/>
          <a:p>
            <a:fld id="{8C1FB351-3FE1-4CBA-A921-36A7E1D4E2E0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48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Обычный 1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49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50"/>
          </p:nvPr>
        </p:nvSpPr>
        <p:spPr/>
        <p:txBody>
          <a:bodyPr/>
          <a:lstStyle/>
          <a:p>
            <a:fld id="{504DDBA0-44D2-4F2C-B34A-252180B36411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51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Обычный 16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8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99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617184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4" name="PlaceHolder 3"/>
          <p:cNvSpPr>
            <a:spLocks noGrp="1"/>
          </p:cNvSpPr>
          <p:nvPr>
            <p:ph type="ftr" idx="52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5" name="PlaceHolder 4"/>
          <p:cNvSpPr>
            <a:spLocks noGrp="1"/>
          </p:cNvSpPr>
          <p:nvPr>
            <p:ph type="sldNum" idx="53"/>
          </p:nvPr>
        </p:nvSpPr>
        <p:spPr/>
        <p:txBody>
          <a:bodyPr/>
          <a:lstStyle/>
          <a:p>
            <a:fld id="{6225EF85-902E-432C-BCD6-11626D4EBB35}" type="slidenum">
              <a:rPr/>
              <a:pPr/>
              <a:t>‹#›</a:t>
            </a:fld>
            <a:endParaRPr/>
          </a:p>
        </p:txBody>
      </p:sp>
      <p:sp>
        <p:nvSpPr>
          <p:cNvPr id="6" name="PlaceHolder 5"/>
          <p:cNvSpPr>
            <a:spLocks noGrp="1"/>
          </p:cNvSpPr>
          <p:nvPr>
            <p:ph type="dt" idx="54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Обычный 17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55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56"/>
          </p:nvPr>
        </p:nvSpPr>
        <p:spPr/>
        <p:txBody>
          <a:bodyPr/>
          <a:lstStyle/>
          <a:p>
            <a:fld id="{16411278-6575-4003-A947-C937F0762C5C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57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Обычный 18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8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109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617184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4" name="PlaceHolder 3"/>
          <p:cNvSpPr>
            <a:spLocks noGrp="1"/>
          </p:cNvSpPr>
          <p:nvPr>
            <p:ph type="ftr" idx="58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5" name="PlaceHolder 4"/>
          <p:cNvSpPr>
            <a:spLocks noGrp="1"/>
          </p:cNvSpPr>
          <p:nvPr>
            <p:ph type="sldNum" idx="59"/>
          </p:nvPr>
        </p:nvSpPr>
        <p:spPr/>
        <p:txBody>
          <a:bodyPr/>
          <a:lstStyle/>
          <a:p>
            <a:fld id="{EC24B7B7-B307-41D8-BB86-73B05681E55C}" type="slidenum">
              <a:rPr/>
              <a:pPr/>
              <a:t>‹#›</a:t>
            </a:fld>
            <a:endParaRPr/>
          </a:p>
        </p:txBody>
      </p:sp>
      <p:sp>
        <p:nvSpPr>
          <p:cNvPr id="6" name="PlaceHolder 5"/>
          <p:cNvSpPr>
            <a:spLocks noGrp="1"/>
          </p:cNvSpPr>
          <p:nvPr>
            <p:ph type="dt" idx="60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Обычный 19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4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" name="PlaceHolder 2"/>
          <p:cNvSpPr>
            <a:spLocks noGrp="1"/>
          </p:cNvSpPr>
          <p:nvPr>
            <p:ph type="ftr" idx="61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4" name="PlaceHolder 3"/>
          <p:cNvSpPr>
            <a:spLocks noGrp="1"/>
          </p:cNvSpPr>
          <p:nvPr>
            <p:ph type="sldNum" idx="62"/>
          </p:nvPr>
        </p:nvSpPr>
        <p:spPr/>
        <p:txBody>
          <a:bodyPr/>
          <a:lstStyle/>
          <a:p>
            <a:fld id="{2A5699A1-9F15-444B-BE8C-9536BB740444}" type="slidenum">
              <a:rPr/>
              <a:pPr/>
              <a:t>‹#›</a:t>
            </a:fld>
            <a:endParaRPr/>
          </a:p>
        </p:txBody>
      </p:sp>
      <p:sp>
        <p:nvSpPr>
          <p:cNvPr id="5" name="PlaceHolder 4"/>
          <p:cNvSpPr>
            <a:spLocks noGrp="1"/>
          </p:cNvSpPr>
          <p:nvPr>
            <p:ph type="dt" idx="63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Обычный 20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1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122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123" name="PlaceHolder 3"/>
          <p:cNvSpPr>
            <a:spLocks noGrp="1"/>
          </p:cNvSpPr>
          <p:nvPr>
            <p:ph/>
          </p:nvPr>
        </p:nvSpPr>
        <p:spPr>
          <a:xfrm>
            <a:off x="35053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5" name="PlaceHolder 4"/>
          <p:cNvSpPr>
            <a:spLocks noGrp="1"/>
          </p:cNvSpPr>
          <p:nvPr>
            <p:ph type="ftr" idx="64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6" name="PlaceHolder 5"/>
          <p:cNvSpPr>
            <a:spLocks noGrp="1"/>
          </p:cNvSpPr>
          <p:nvPr>
            <p:ph type="sldNum" idx="65"/>
          </p:nvPr>
        </p:nvSpPr>
        <p:spPr/>
        <p:txBody>
          <a:bodyPr/>
          <a:lstStyle/>
          <a:p>
            <a:fld id="{75F69AE5-D86C-458E-8AF0-23EA7234E6E0}" type="slidenum">
              <a:rPr/>
              <a:pPr/>
              <a:t>‹#›</a:t>
            </a:fld>
            <a:endParaRPr/>
          </a:p>
        </p:txBody>
      </p:sp>
      <p:sp>
        <p:nvSpPr>
          <p:cNvPr id="7" name="PlaceHolder 6"/>
          <p:cNvSpPr>
            <a:spLocks noGrp="1"/>
          </p:cNvSpPr>
          <p:nvPr>
            <p:ph type="dt" idx="66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Обычный 2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67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68"/>
          </p:nvPr>
        </p:nvSpPr>
        <p:spPr/>
        <p:txBody>
          <a:bodyPr/>
          <a:lstStyle/>
          <a:p>
            <a:fld id="{DAA06A48-6366-4C07-8431-6596771F6150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69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Обычный 2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70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71"/>
          </p:nvPr>
        </p:nvSpPr>
        <p:spPr/>
        <p:txBody>
          <a:bodyPr/>
          <a:lstStyle/>
          <a:p>
            <a:fld id="{3AC779B4-E4AD-4E96-AE53-0BC1C7060E65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72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Обычный 2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73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74"/>
          </p:nvPr>
        </p:nvSpPr>
        <p:spPr/>
        <p:txBody>
          <a:bodyPr/>
          <a:lstStyle/>
          <a:p>
            <a:fld id="{A8AB763A-2C54-4536-AC6E-27726C936B81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75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Обычный 2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76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77"/>
          </p:nvPr>
        </p:nvSpPr>
        <p:spPr/>
        <p:txBody>
          <a:bodyPr/>
          <a:lstStyle/>
          <a:p>
            <a:fld id="{830CE489-9F91-485F-92E5-B0B579523D04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78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Обычный 2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0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" name="PlaceHolder 2"/>
          <p:cNvSpPr>
            <a:spLocks noGrp="1"/>
          </p:cNvSpPr>
          <p:nvPr>
            <p:ph type="ftr" idx="79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4" name="PlaceHolder 3"/>
          <p:cNvSpPr>
            <a:spLocks noGrp="1"/>
          </p:cNvSpPr>
          <p:nvPr>
            <p:ph type="sldNum" idx="80"/>
          </p:nvPr>
        </p:nvSpPr>
        <p:spPr/>
        <p:txBody>
          <a:bodyPr/>
          <a:lstStyle/>
          <a:p>
            <a:fld id="{95997AC0-7058-43C3-B299-9D9B4444500E}" type="slidenum">
              <a:rPr/>
              <a:pPr/>
              <a:t>‹#›</a:t>
            </a:fld>
            <a:endParaRPr/>
          </a:p>
        </p:txBody>
      </p:sp>
      <p:sp>
        <p:nvSpPr>
          <p:cNvPr id="5" name="PlaceHolder 4"/>
          <p:cNvSpPr>
            <a:spLocks noGrp="1"/>
          </p:cNvSpPr>
          <p:nvPr>
            <p:ph type="dt" idx="81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Обычный 26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7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148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149" name="PlaceHolder 3"/>
          <p:cNvSpPr>
            <a:spLocks noGrp="1"/>
          </p:cNvSpPr>
          <p:nvPr>
            <p:ph/>
          </p:nvPr>
        </p:nvSpPr>
        <p:spPr>
          <a:xfrm>
            <a:off x="35053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5" name="PlaceHolder 4"/>
          <p:cNvSpPr>
            <a:spLocks noGrp="1"/>
          </p:cNvSpPr>
          <p:nvPr>
            <p:ph type="ftr" idx="82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6" name="PlaceHolder 5"/>
          <p:cNvSpPr>
            <a:spLocks noGrp="1"/>
          </p:cNvSpPr>
          <p:nvPr>
            <p:ph type="sldNum" idx="83"/>
          </p:nvPr>
        </p:nvSpPr>
        <p:spPr/>
        <p:txBody>
          <a:bodyPr/>
          <a:lstStyle/>
          <a:p>
            <a:fld id="{447CBDD2-CECD-48CE-99A8-44F0D1785E38}" type="slidenum">
              <a:rPr/>
              <a:pPr/>
              <a:t>‹#›</a:t>
            </a:fld>
            <a:endParaRPr/>
          </a:p>
        </p:txBody>
      </p:sp>
      <p:sp>
        <p:nvSpPr>
          <p:cNvPr id="7" name="PlaceHolder 6"/>
          <p:cNvSpPr>
            <a:spLocks noGrp="1"/>
          </p:cNvSpPr>
          <p:nvPr>
            <p:ph type="dt" idx="84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Обычный 27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85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86"/>
          </p:nvPr>
        </p:nvSpPr>
        <p:spPr/>
        <p:txBody>
          <a:bodyPr/>
          <a:lstStyle/>
          <a:p>
            <a:fld id="{468A2105-95C8-45BF-8E28-5EE6E6BFCEBD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87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Обычный 28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88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89"/>
          </p:nvPr>
        </p:nvSpPr>
        <p:spPr/>
        <p:txBody>
          <a:bodyPr/>
          <a:lstStyle/>
          <a:p>
            <a:fld id="{E28E1DBA-44C4-40B8-A5E2-F8D5DFC799E2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90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Обычный 29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1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162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617184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4" name="PlaceHolder 3"/>
          <p:cNvSpPr>
            <a:spLocks noGrp="1"/>
          </p:cNvSpPr>
          <p:nvPr>
            <p:ph type="ftr" idx="91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5" name="PlaceHolder 4"/>
          <p:cNvSpPr>
            <a:spLocks noGrp="1"/>
          </p:cNvSpPr>
          <p:nvPr>
            <p:ph type="sldNum" idx="92"/>
          </p:nvPr>
        </p:nvSpPr>
        <p:spPr/>
        <p:txBody>
          <a:bodyPr/>
          <a:lstStyle/>
          <a:p>
            <a:fld id="{413923C7-38BC-4FBA-B573-C4900A37FD92}" type="slidenum">
              <a:rPr/>
              <a:pPr/>
              <a:t>‹#›</a:t>
            </a:fld>
            <a:endParaRPr/>
          </a:p>
        </p:txBody>
      </p:sp>
      <p:sp>
        <p:nvSpPr>
          <p:cNvPr id="6" name="PlaceHolder 5"/>
          <p:cNvSpPr>
            <a:spLocks noGrp="1"/>
          </p:cNvSpPr>
          <p:nvPr>
            <p:ph type="dt" idx="93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Обычный 30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94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95"/>
          </p:nvPr>
        </p:nvSpPr>
        <p:spPr/>
        <p:txBody>
          <a:bodyPr/>
          <a:lstStyle/>
          <a:p>
            <a:fld id="{79512053-5F20-43BA-A064-AAEC1CAD1792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96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Обычный 3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2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173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174" name="PlaceHolder 3"/>
          <p:cNvSpPr>
            <a:spLocks noGrp="1"/>
          </p:cNvSpPr>
          <p:nvPr>
            <p:ph/>
          </p:nvPr>
        </p:nvSpPr>
        <p:spPr>
          <a:xfrm>
            <a:off x="35053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5" name="PlaceHolder 4"/>
          <p:cNvSpPr>
            <a:spLocks noGrp="1"/>
          </p:cNvSpPr>
          <p:nvPr>
            <p:ph type="ftr" idx="97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6" name="PlaceHolder 5"/>
          <p:cNvSpPr>
            <a:spLocks noGrp="1"/>
          </p:cNvSpPr>
          <p:nvPr>
            <p:ph type="sldNum" idx="98"/>
          </p:nvPr>
        </p:nvSpPr>
        <p:spPr/>
        <p:txBody>
          <a:bodyPr/>
          <a:lstStyle/>
          <a:p>
            <a:fld id="{53BE2E6A-1258-44CB-ABE6-9CF1864C2FB5}" type="slidenum">
              <a:rPr/>
              <a:pPr/>
              <a:t>‹#›</a:t>
            </a:fld>
            <a:endParaRPr/>
          </a:p>
        </p:txBody>
      </p:sp>
      <p:sp>
        <p:nvSpPr>
          <p:cNvPr id="7" name="PlaceHolder 6"/>
          <p:cNvSpPr>
            <a:spLocks noGrp="1"/>
          </p:cNvSpPr>
          <p:nvPr>
            <p:ph type="dt" idx="99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Обычный 3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9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" name="PlaceHolder 2"/>
          <p:cNvSpPr>
            <a:spLocks noGrp="1"/>
          </p:cNvSpPr>
          <p:nvPr>
            <p:ph type="ftr" idx="100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4" name="PlaceHolder 3"/>
          <p:cNvSpPr>
            <a:spLocks noGrp="1"/>
          </p:cNvSpPr>
          <p:nvPr>
            <p:ph type="sldNum" idx="101"/>
          </p:nvPr>
        </p:nvSpPr>
        <p:spPr/>
        <p:txBody>
          <a:bodyPr/>
          <a:lstStyle/>
          <a:p>
            <a:fld id="{755B0CB9-CE90-4F27-8060-BE59732C75BF}" type="slidenum">
              <a:rPr/>
              <a:pPr/>
              <a:t>‹#›</a:t>
            </a:fld>
            <a:endParaRPr/>
          </a:p>
        </p:txBody>
      </p:sp>
      <p:sp>
        <p:nvSpPr>
          <p:cNvPr id="5" name="PlaceHolder 4"/>
          <p:cNvSpPr>
            <a:spLocks noGrp="1"/>
          </p:cNvSpPr>
          <p:nvPr>
            <p:ph type="dt" idx="102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Обычный 3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03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04"/>
          </p:nvPr>
        </p:nvSpPr>
        <p:spPr/>
        <p:txBody>
          <a:bodyPr/>
          <a:lstStyle/>
          <a:p>
            <a:fld id="{B4DD0686-BA99-4484-9A3D-82489D84BA25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05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Обычный 3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06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07"/>
          </p:nvPr>
        </p:nvSpPr>
        <p:spPr/>
        <p:txBody>
          <a:bodyPr/>
          <a:lstStyle/>
          <a:p>
            <a:fld id="{8B52939E-B86B-479F-A2B1-2CA89602AEA4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08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Обычный 3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1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192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617184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4" name="PlaceHolder 3"/>
          <p:cNvSpPr>
            <a:spLocks noGrp="1"/>
          </p:cNvSpPr>
          <p:nvPr>
            <p:ph type="ftr" idx="109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5" name="PlaceHolder 4"/>
          <p:cNvSpPr>
            <a:spLocks noGrp="1"/>
          </p:cNvSpPr>
          <p:nvPr>
            <p:ph type="sldNum" idx="110"/>
          </p:nvPr>
        </p:nvSpPr>
        <p:spPr/>
        <p:txBody>
          <a:bodyPr/>
          <a:lstStyle/>
          <a:p>
            <a:fld id="{75CB1519-EB3D-43F6-82B2-59175665ED82}" type="slidenum">
              <a:rPr/>
              <a:pPr/>
              <a:t>‹#›</a:t>
            </a:fld>
            <a:endParaRPr/>
          </a:p>
        </p:txBody>
      </p:sp>
      <p:sp>
        <p:nvSpPr>
          <p:cNvPr id="6" name="PlaceHolder 5"/>
          <p:cNvSpPr>
            <a:spLocks noGrp="1"/>
          </p:cNvSpPr>
          <p:nvPr>
            <p:ph type="dt" idx="111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Обычный 36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9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200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201" name="PlaceHolder 3"/>
          <p:cNvSpPr>
            <a:spLocks noGrp="1"/>
          </p:cNvSpPr>
          <p:nvPr>
            <p:ph/>
          </p:nvPr>
        </p:nvSpPr>
        <p:spPr>
          <a:xfrm>
            <a:off x="35053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5" name="PlaceHolder 4"/>
          <p:cNvSpPr>
            <a:spLocks noGrp="1"/>
          </p:cNvSpPr>
          <p:nvPr>
            <p:ph type="ftr" idx="112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6" name="PlaceHolder 5"/>
          <p:cNvSpPr>
            <a:spLocks noGrp="1"/>
          </p:cNvSpPr>
          <p:nvPr>
            <p:ph type="sldNum" idx="113"/>
          </p:nvPr>
        </p:nvSpPr>
        <p:spPr/>
        <p:txBody>
          <a:bodyPr/>
          <a:lstStyle/>
          <a:p>
            <a:fld id="{2D9DFB37-3BFA-48F5-A5AC-4E35E33C5ECC}" type="slidenum">
              <a:rPr/>
              <a:pPr/>
              <a:t>‹#›</a:t>
            </a:fld>
            <a:endParaRPr/>
          </a:p>
        </p:txBody>
      </p:sp>
      <p:sp>
        <p:nvSpPr>
          <p:cNvPr id="7" name="PlaceHolder 6"/>
          <p:cNvSpPr>
            <a:spLocks noGrp="1"/>
          </p:cNvSpPr>
          <p:nvPr>
            <p:ph type="dt" idx="114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Обычный 37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6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" name="PlaceHolder 2"/>
          <p:cNvSpPr>
            <a:spLocks noGrp="1"/>
          </p:cNvSpPr>
          <p:nvPr>
            <p:ph type="ftr" idx="115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4" name="PlaceHolder 3"/>
          <p:cNvSpPr>
            <a:spLocks noGrp="1"/>
          </p:cNvSpPr>
          <p:nvPr>
            <p:ph type="sldNum" idx="116"/>
          </p:nvPr>
        </p:nvSpPr>
        <p:spPr/>
        <p:txBody>
          <a:bodyPr/>
          <a:lstStyle/>
          <a:p>
            <a:fld id="{B2F1905D-4D67-4161-B707-C1661A8108F6}" type="slidenum">
              <a:rPr/>
              <a:pPr/>
              <a:t>‹#›</a:t>
            </a:fld>
            <a:endParaRPr/>
          </a:p>
        </p:txBody>
      </p:sp>
      <p:sp>
        <p:nvSpPr>
          <p:cNvPr id="5" name="PlaceHolder 4"/>
          <p:cNvSpPr>
            <a:spLocks noGrp="1"/>
          </p:cNvSpPr>
          <p:nvPr>
            <p:ph type="dt" idx="117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Обычный 38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18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19"/>
          </p:nvPr>
        </p:nvSpPr>
        <p:spPr/>
        <p:txBody>
          <a:bodyPr/>
          <a:lstStyle/>
          <a:p>
            <a:fld id="{FE6C0212-CA8B-4751-BEDD-546C5BE401C8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20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Обычный 39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21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22"/>
          </p:nvPr>
        </p:nvSpPr>
        <p:spPr/>
        <p:txBody>
          <a:bodyPr/>
          <a:lstStyle/>
          <a:p>
            <a:fld id="{31420AA5-3AA5-4031-A476-5642CC745813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23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Обычный 40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8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219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617184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4" name="PlaceHolder 3"/>
          <p:cNvSpPr>
            <a:spLocks noGrp="1"/>
          </p:cNvSpPr>
          <p:nvPr>
            <p:ph type="ftr" idx="124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5" name="PlaceHolder 4"/>
          <p:cNvSpPr>
            <a:spLocks noGrp="1"/>
          </p:cNvSpPr>
          <p:nvPr>
            <p:ph type="sldNum" idx="125"/>
          </p:nvPr>
        </p:nvSpPr>
        <p:spPr/>
        <p:txBody>
          <a:bodyPr/>
          <a:lstStyle/>
          <a:p>
            <a:fld id="{FAD6741B-BA33-43DA-9A0C-0A7945659506}" type="slidenum">
              <a:rPr/>
              <a:pPr/>
              <a:t>‹#›</a:t>
            </a:fld>
            <a:endParaRPr/>
          </a:p>
        </p:txBody>
      </p:sp>
      <p:sp>
        <p:nvSpPr>
          <p:cNvPr id="6" name="PlaceHolder 5"/>
          <p:cNvSpPr>
            <a:spLocks noGrp="1"/>
          </p:cNvSpPr>
          <p:nvPr>
            <p:ph type="dt" idx="126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Обычный 4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27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28"/>
          </p:nvPr>
        </p:nvSpPr>
        <p:spPr/>
        <p:txBody>
          <a:bodyPr/>
          <a:lstStyle/>
          <a:p>
            <a:fld id="{5991012B-9C37-4740-BB40-76060F19EAEC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29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Обычный 4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7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" name="PlaceHolder 2"/>
          <p:cNvSpPr>
            <a:spLocks noGrp="1"/>
          </p:cNvSpPr>
          <p:nvPr>
            <p:ph type="ftr" idx="130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4" name="PlaceHolder 3"/>
          <p:cNvSpPr>
            <a:spLocks noGrp="1"/>
          </p:cNvSpPr>
          <p:nvPr>
            <p:ph type="sldNum" idx="131"/>
          </p:nvPr>
        </p:nvSpPr>
        <p:spPr/>
        <p:txBody>
          <a:bodyPr/>
          <a:lstStyle/>
          <a:p>
            <a:fld id="{37AE899E-CCD8-4F4C-A214-7AF754FAC067}" type="slidenum">
              <a:rPr/>
              <a:pPr/>
              <a:t>‹#›</a:t>
            </a:fld>
            <a:endParaRPr/>
          </a:p>
        </p:txBody>
      </p:sp>
      <p:sp>
        <p:nvSpPr>
          <p:cNvPr id="5" name="PlaceHolder 4"/>
          <p:cNvSpPr>
            <a:spLocks noGrp="1"/>
          </p:cNvSpPr>
          <p:nvPr>
            <p:ph type="dt" idx="132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Обычный 4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4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235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236" name="PlaceHolder 3"/>
          <p:cNvSpPr>
            <a:spLocks noGrp="1"/>
          </p:cNvSpPr>
          <p:nvPr>
            <p:ph/>
          </p:nvPr>
        </p:nvSpPr>
        <p:spPr>
          <a:xfrm>
            <a:off x="35053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5" name="PlaceHolder 4"/>
          <p:cNvSpPr>
            <a:spLocks noGrp="1"/>
          </p:cNvSpPr>
          <p:nvPr>
            <p:ph type="ftr" idx="133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6" name="PlaceHolder 5"/>
          <p:cNvSpPr>
            <a:spLocks noGrp="1"/>
          </p:cNvSpPr>
          <p:nvPr>
            <p:ph type="sldNum" idx="134"/>
          </p:nvPr>
        </p:nvSpPr>
        <p:spPr/>
        <p:txBody>
          <a:bodyPr/>
          <a:lstStyle/>
          <a:p>
            <a:fld id="{1760FD98-E8E2-4121-BD28-E77468ADD12D}" type="slidenum">
              <a:rPr/>
              <a:pPr/>
              <a:t>‹#›</a:t>
            </a:fld>
            <a:endParaRPr/>
          </a:p>
        </p:txBody>
      </p:sp>
      <p:sp>
        <p:nvSpPr>
          <p:cNvPr id="7" name="PlaceHolder 6"/>
          <p:cNvSpPr>
            <a:spLocks noGrp="1"/>
          </p:cNvSpPr>
          <p:nvPr>
            <p:ph type="dt" idx="135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5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Обычный 4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36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37"/>
          </p:nvPr>
        </p:nvSpPr>
        <p:spPr/>
        <p:txBody>
          <a:bodyPr/>
          <a:lstStyle/>
          <a:p>
            <a:fld id="{B9C9E8E8-BCB5-4672-A6A2-341FF1257593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38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5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Обычный 4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39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40"/>
          </p:nvPr>
        </p:nvSpPr>
        <p:spPr/>
        <p:txBody>
          <a:bodyPr/>
          <a:lstStyle/>
          <a:p>
            <a:fld id="{766BB590-A6E1-4789-B867-8AFE49A5EDFD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41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54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Обычный 46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8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249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617184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4" name="PlaceHolder 3"/>
          <p:cNvSpPr>
            <a:spLocks noGrp="1"/>
          </p:cNvSpPr>
          <p:nvPr>
            <p:ph type="ftr" idx="142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5" name="PlaceHolder 4"/>
          <p:cNvSpPr>
            <a:spLocks noGrp="1"/>
          </p:cNvSpPr>
          <p:nvPr>
            <p:ph type="sldNum" idx="143"/>
          </p:nvPr>
        </p:nvSpPr>
        <p:spPr/>
        <p:txBody>
          <a:bodyPr/>
          <a:lstStyle/>
          <a:p>
            <a:fld id="{44DE1E9E-1FDC-4242-8A25-861C4C50F526}" type="slidenum">
              <a:rPr/>
              <a:pPr/>
              <a:t>‹#›</a:t>
            </a:fld>
            <a:endParaRPr/>
          </a:p>
        </p:txBody>
      </p:sp>
      <p:sp>
        <p:nvSpPr>
          <p:cNvPr id="6" name="PlaceHolder 5"/>
          <p:cNvSpPr>
            <a:spLocks noGrp="1"/>
          </p:cNvSpPr>
          <p:nvPr>
            <p:ph type="dt" idx="144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55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Обычный 47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45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46"/>
          </p:nvPr>
        </p:nvSpPr>
        <p:spPr/>
        <p:txBody>
          <a:bodyPr/>
          <a:lstStyle/>
          <a:p>
            <a:fld id="{666A34F7-15BE-43D2-BFC9-52B204418AD6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47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5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Обычный 48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48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49"/>
          </p:nvPr>
        </p:nvSpPr>
        <p:spPr/>
        <p:txBody>
          <a:bodyPr/>
          <a:lstStyle/>
          <a:p>
            <a:fld id="{37222FCB-5227-4E2A-868D-C890AC1F6AF0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50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5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Обычный 49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51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52"/>
          </p:nvPr>
        </p:nvSpPr>
        <p:spPr/>
        <p:txBody>
          <a:bodyPr/>
          <a:lstStyle/>
          <a:p>
            <a:fld id="{192568C2-883D-4983-874B-502165BFA5DA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53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58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Обычный 50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4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265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617184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4" name="PlaceHolder 3"/>
          <p:cNvSpPr>
            <a:spLocks noGrp="1"/>
          </p:cNvSpPr>
          <p:nvPr>
            <p:ph type="ftr" idx="154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5" name="PlaceHolder 4"/>
          <p:cNvSpPr>
            <a:spLocks noGrp="1"/>
          </p:cNvSpPr>
          <p:nvPr>
            <p:ph type="sldNum" idx="155"/>
          </p:nvPr>
        </p:nvSpPr>
        <p:spPr/>
        <p:txBody>
          <a:bodyPr/>
          <a:lstStyle/>
          <a:p>
            <a:fld id="{47DB670D-02B6-434B-AA28-BDAC56EC7E4F}" type="slidenum">
              <a:rPr/>
              <a:pPr/>
              <a:t>‹#›</a:t>
            </a:fld>
            <a:endParaRPr/>
          </a:p>
        </p:txBody>
      </p:sp>
      <p:sp>
        <p:nvSpPr>
          <p:cNvPr id="6" name="PlaceHolder 5"/>
          <p:cNvSpPr>
            <a:spLocks noGrp="1"/>
          </p:cNvSpPr>
          <p:nvPr>
            <p:ph type="dt" idx="156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5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Обычный 5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57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58"/>
          </p:nvPr>
        </p:nvSpPr>
        <p:spPr/>
        <p:txBody>
          <a:bodyPr/>
          <a:lstStyle/>
          <a:p>
            <a:fld id="{16611DD0-9BE4-4E60-8588-96433F618741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59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6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Обычный 5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3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" name="PlaceHolder 2"/>
          <p:cNvSpPr>
            <a:spLocks noGrp="1"/>
          </p:cNvSpPr>
          <p:nvPr>
            <p:ph type="ftr" idx="160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4" name="PlaceHolder 3"/>
          <p:cNvSpPr>
            <a:spLocks noGrp="1"/>
          </p:cNvSpPr>
          <p:nvPr>
            <p:ph type="sldNum" idx="161"/>
          </p:nvPr>
        </p:nvSpPr>
        <p:spPr/>
        <p:txBody>
          <a:bodyPr/>
          <a:lstStyle/>
          <a:p>
            <a:fld id="{408E7C8C-5133-4AD0-8ACB-3360915DE13D}" type="slidenum">
              <a:rPr/>
              <a:pPr/>
              <a:t>‹#›</a:t>
            </a:fld>
            <a:endParaRPr/>
          </a:p>
        </p:txBody>
      </p:sp>
      <p:sp>
        <p:nvSpPr>
          <p:cNvPr id="5" name="PlaceHolder 4"/>
          <p:cNvSpPr>
            <a:spLocks noGrp="1"/>
          </p:cNvSpPr>
          <p:nvPr>
            <p:ph type="dt" idx="162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61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Обычный 5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0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281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282" name="PlaceHolder 3"/>
          <p:cNvSpPr>
            <a:spLocks noGrp="1"/>
          </p:cNvSpPr>
          <p:nvPr>
            <p:ph/>
          </p:nvPr>
        </p:nvSpPr>
        <p:spPr>
          <a:xfrm>
            <a:off x="35053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5" name="PlaceHolder 4"/>
          <p:cNvSpPr>
            <a:spLocks noGrp="1"/>
          </p:cNvSpPr>
          <p:nvPr>
            <p:ph type="ftr" idx="163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6" name="PlaceHolder 5"/>
          <p:cNvSpPr>
            <a:spLocks noGrp="1"/>
          </p:cNvSpPr>
          <p:nvPr>
            <p:ph type="sldNum" idx="164"/>
          </p:nvPr>
        </p:nvSpPr>
        <p:spPr/>
        <p:txBody>
          <a:bodyPr/>
          <a:lstStyle/>
          <a:p>
            <a:fld id="{1342A7F0-8B0E-445C-A81F-4AE8E305967B}" type="slidenum">
              <a:rPr/>
              <a:pPr/>
              <a:t>‹#›</a:t>
            </a:fld>
            <a:endParaRPr/>
          </a:p>
        </p:txBody>
      </p:sp>
      <p:sp>
        <p:nvSpPr>
          <p:cNvPr id="7" name="PlaceHolder 6"/>
          <p:cNvSpPr>
            <a:spLocks noGrp="1"/>
          </p:cNvSpPr>
          <p:nvPr>
            <p:ph type="dt" idx="165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6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Обычный 5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66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67"/>
          </p:nvPr>
        </p:nvSpPr>
        <p:spPr/>
        <p:txBody>
          <a:bodyPr/>
          <a:lstStyle/>
          <a:p>
            <a:fld id="{50757584-2632-494A-A9BE-7241E44111C7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68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6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Обычный 5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69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70"/>
          </p:nvPr>
        </p:nvSpPr>
        <p:spPr/>
        <p:txBody>
          <a:bodyPr/>
          <a:lstStyle/>
          <a:p>
            <a:fld id="{6C0A0496-85E9-499B-AA64-F239937353A2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71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64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Обычный 56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4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295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617184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4" name="PlaceHolder 3"/>
          <p:cNvSpPr>
            <a:spLocks noGrp="1"/>
          </p:cNvSpPr>
          <p:nvPr>
            <p:ph type="ftr" idx="172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5" name="PlaceHolder 4"/>
          <p:cNvSpPr>
            <a:spLocks noGrp="1"/>
          </p:cNvSpPr>
          <p:nvPr>
            <p:ph type="sldNum" idx="173"/>
          </p:nvPr>
        </p:nvSpPr>
        <p:spPr/>
        <p:txBody>
          <a:bodyPr/>
          <a:lstStyle/>
          <a:p>
            <a:fld id="{9FFDE6DC-DB84-42D2-9C0F-079832A28C75}" type="slidenum">
              <a:rPr/>
              <a:pPr/>
              <a:t>‹#›</a:t>
            </a:fld>
            <a:endParaRPr/>
          </a:p>
        </p:txBody>
      </p:sp>
      <p:sp>
        <p:nvSpPr>
          <p:cNvPr id="6" name="PlaceHolder 5"/>
          <p:cNvSpPr>
            <a:spLocks noGrp="1"/>
          </p:cNvSpPr>
          <p:nvPr>
            <p:ph type="dt" idx="174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65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Обычный 57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75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76"/>
          </p:nvPr>
        </p:nvSpPr>
        <p:spPr/>
        <p:txBody>
          <a:bodyPr/>
          <a:lstStyle/>
          <a:p>
            <a:fld id="{8918AE95-861B-4BC8-BE54-2A0A985399CE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77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6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Обычный 58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5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06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07" name="PlaceHolder 3"/>
          <p:cNvSpPr>
            <a:spLocks noGrp="1"/>
          </p:cNvSpPr>
          <p:nvPr>
            <p:ph/>
          </p:nvPr>
        </p:nvSpPr>
        <p:spPr>
          <a:xfrm>
            <a:off x="35053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5" name="PlaceHolder 4"/>
          <p:cNvSpPr>
            <a:spLocks noGrp="1"/>
          </p:cNvSpPr>
          <p:nvPr>
            <p:ph type="ftr" idx="178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6" name="PlaceHolder 5"/>
          <p:cNvSpPr>
            <a:spLocks noGrp="1"/>
          </p:cNvSpPr>
          <p:nvPr>
            <p:ph type="sldNum" idx="179"/>
          </p:nvPr>
        </p:nvSpPr>
        <p:spPr/>
        <p:txBody>
          <a:bodyPr/>
          <a:lstStyle/>
          <a:p>
            <a:fld id="{91CA3600-C1F3-4094-9947-5841F9370DF4}" type="slidenum">
              <a:rPr/>
              <a:pPr/>
              <a:t>‹#›</a:t>
            </a:fld>
            <a:endParaRPr/>
          </a:p>
        </p:txBody>
      </p:sp>
      <p:sp>
        <p:nvSpPr>
          <p:cNvPr id="7" name="PlaceHolder 6"/>
          <p:cNvSpPr>
            <a:spLocks noGrp="1"/>
          </p:cNvSpPr>
          <p:nvPr>
            <p:ph type="dt" idx="180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6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Обычный 59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2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" name="PlaceHolder 2"/>
          <p:cNvSpPr>
            <a:spLocks noGrp="1"/>
          </p:cNvSpPr>
          <p:nvPr>
            <p:ph type="ftr" idx="181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4" name="PlaceHolder 3"/>
          <p:cNvSpPr>
            <a:spLocks noGrp="1"/>
          </p:cNvSpPr>
          <p:nvPr>
            <p:ph type="sldNum" idx="182"/>
          </p:nvPr>
        </p:nvSpPr>
        <p:spPr/>
        <p:txBody>
          <a:bodyPr/>
          <a:lstStyle/>
          <a:p>
            <a:fld id="{8A30CEC6-BB76-48C5-838F-C96DDC00E8BC}" type="slidenum">
              <a:rPr/>
              <a:pPr/>
              <a:t>‹#›</a:t>
            </a:fld>
            <a:endParaRPr/>
          </a:p>
        </p:txBody>
      </p:sp>
      <p:sp>
        <p:nvSpPr>
          <p:cNvPr id="5" name="PlaceHolder 4"/>
          <p:cNvSpPr>
            <a:spLocks noGrp="1"/>
          </p:cNvSpPr>
          <p:nvPr>
            <p:ph type="dt" idx="183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68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Обычный 60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84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85"/>
          </p:nvPr>
        </p:nvSpPr>
        <p:spPr/>
        <p:txBody>
          <a:bodyPr/>
          <a:lstStyle/>
          <a:p>
            <a:fld id="{8DBC91CB-993C-42E6-A8F9-D35F22CDAA40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86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6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Обычный 6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87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88"/>
          </p:nvPr>
        </p:nvSpPr>
        <p:spPr/>
        <p:txBody>
          <a:bodyPr/>
          <a:lstStyle/>
          <a:p>
            <a:fld id="{ED33F105-57D3-43B9-87D7-EBD20476E9DB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89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70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Обычный 6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4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25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617184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4" name="PlaceHolder 3"/>
          <p:cNvSpPr>
            <a:spLocks noGrp="1"/>
          </p:cNvSpPr>
          <p:nvPr>
            <p:ph type="ftr" idx="190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5" name="PlaceHolder 4"/>
          <p:cNvSpPr>
            <a:spLocks noGrp="1"/>
          </p:cNvSpPr>
          <p:nvPr>
            <p:ph type="sldNum" idx="191"/>
          </p:nvPr>
        </p:nvSpPr>
        <p:spPr/>
        <p:txBody>
          <a:bodyPr/>
          <a:lstStyle/>
          <a:p>
            <a:fld id="{2C201467-A7BE-4903-BE4E-3339709C4BD1}" type="slidenum">
              <a:rPr/>
              <a:pPr/>
              <a:t>‹#›</a:t>
            </a:fld>
            <a:endParaRPr/>
          </a:p>
        </p:txBody>
      </p:sp>
      <p:sp>
        <p:nvSpPr>
          <p:cNvPr id="6" name="PlaceHolder 5"/>
          <p:cNvSpPr>
            <a:spLocks noGrp="1"/>
          </p:cNvSpPr>
          <p:nvPr>
            <p:ph type="dt" idx="192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7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Обычный 6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193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194"/>
          </p:nvPr>
        </p:nvSpPr>
        <p:spPr/>
        <p:txBody>
          <a:bodyPr/>
          <a:lstStyle/>
          <a:p>
            <a:fld id="{8315E046-F35B-48CC-98C9-AADD2CA4E683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195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7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Обычный 6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3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" name="PlaceHolder 2"/>
          <p:cNvSpPr>
            <a:spLocks noGrp="1"/>
          </p:cNvSpPr>
          <p:nvPr>
            <p:ph type="ftr" idx="196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4" name="PlaceHolder 3"/>
          <p:cNvSpPr>
            <a:spLocks noGrp="1"/>
          </p:cNvSpPr>
          <p:nvPr>
            <p:ph type="sldNum" idx="197"/>
          </p:nvPr>
        </p:nvSpPr>
        <p:spPr/>
        <p:txBody>
          <a:bodyPr/>
          <a:lstStyle/>
          <a:p>
            <a:fld id="{3DD20D96-E0FE-4F27-AA86-5BE47BDA63D0}" type="slidenum">
              <a:rPr/>
              <a:pPr/>
              <a:t>‹#›</a:t>
            </a:fld>
            <a:endParaRPr/>
          </a:p>
        </p:txBody>
      </p:sp>
      <p:sp>
        <p:nvSpPr>
          <p:cNvPr id="5" name="PlaceHolder 4"/>
          <p:cNvSpPr>
            <a:spLocks noGrp="1"/>
          </p:cNvSpPr>
          <p:nvPr>
            <p:ph type="dt" idx="198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7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Обычный 6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0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41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42" name="PlaceHolder 3"/>
          <p:cNvSpPr>
            <a:spLocks noGrp="1"/>
          </p:cNvSpPr>
          <p:nvPr>
            <p:ph/>
          </p:nvPr>
        </p:nvSpPr>
        <p:spPr>
          <a:xfrm>
            <a:off x="35053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5" name="PlaceHolder 4"/>
          <p:cNvSpPr>
            <a:spLocks noGrp="1"/>
          </p:cNvSpPr>
          <p:nvPr>
            <p:ph type="ftr" idx="199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6" name="PlaceHolder 5"/>
          <p:cNvSpPr>
            <a:spLocks noGrp="1"/>
          </p:cNvSpPr>
          <p:nvPr>
            <p:ph type="sldNum" idx="200"/>
          </p:nvPr>
        </p:nvSpPr>
        <p:spPr/>
        <p:txBody>
          <a:bodyPr/>
          <a:lstStyle/>
          <a:p>
            <a:fld id="{E83B7061-C007-4214-AAED-5EF46E22FD48}" type="slidenum">
              <a:rPr/>
              <a:pPr/>
              <a:t>‹#›</a:t>
            </a:fld>
            <a:endParaRPr/>
          </a:p>
        </p:txBody>
      </p:sp>
      <p:sp>
        <p:nvSpPr>
          <p:cNvPr id="7" name="PlaceHolder 6"/>
          <p:cNvSpPr>
            <a:spLocks noGrp="1"/>
          </p:cNvSpPr>
          <p:nvPr>
            <p:ph type="dt" idx="201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7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202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203"/>
          </p:nvPr>
        </p:nvSpPr>
        <p:spPr/>
        <p:txBody>
          <a:bodyPr/>
          <a:lstStyle/>
          <a:p>
            <a:fld id="{E6A2EDB3-A0A5-4304-BEAC-858FCF615D9F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204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7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205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206"/>
          </p:nvPr>
        </p:nvSpPr>
        <p:spPr/>
        <p:txBody>
          <a:bodyPr/>
          <a:lstStyle/>
          <a:p>
            <a:fld id="{A350B81B-B2D5-496B-BA6A-86E9A49F5ADA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207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76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4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55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617184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4" name="PlaceHolder 3"/>
          <p:cNvSpPr>
            <a:spLocks noGrp="1"/>
          </p:cNvSpPr>
          <p:nvPr>
            <p:ph type="ftr" idx="208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5" name="PlaceHolder 4"/>
          <p:cNvSpPr>
            <a:spLocks noGrp="1"/>
          </p:cNvSpPr>
          <p:nvPr>
            <p:ph type="sldNum" idx="209"/>
          </p:nvPr>
        </p:nvSpPr>
        <p:spPr/>
        <p:txBody>
          <a:bodyPr/>
          <a:lstStyle/>
          <a:p>
            <a:fld id="{67629D9E-6EF4-4B00-8E4E-A269F0B2EB1B}" type="slidenum">
              <a:rPr/>
              <a:pPr/>
              <a:t>‹#›</a:t>
            </a:fld>
            <a:endParaRPr/>
          </a:p>
        </p:txBody>
      </p:sp>
      <p:sp>
        <p:nvSpPr>
          <p:cNvPr id="6" name="PlaceHolder 5"/>
          <p:cNvSpPr>
            <a:spLocks noGrp="1"/>
          </p:cNvSpPr>
          <p:nvPr>
            <p:ph type="dt" idx="210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7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211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212"/>
          </p:nvPr>
        </p:nvSpPr>
        <p:spPr/>
        <p:txBody>
          <a:bodyPr/>
          <a:lstStyle/>
          <a:p>
            <a:fld id="{005C7DA6-EC84-4AFB-A9F1-5F673B0F8DF5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213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7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5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66" name="PlaceHolder 2"/>
          <p:cNvSpPr>
            <a:spLocks noGrp="1"/>
          </p:cNvSpPr>
          <p:nvPr>
            <p:ph/>
          </p:nvPr>
        </p:nvSpPr>
        <p:spPr>
          <a:xfrm>
            <a:off x="3427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67" name="PlaceHolder 3"/>
          <p:cNvSpPr>
            <a:spLocks noGrp="1"/>
          </p:cNvSpPr>
          <p:nvPr>
            <p:ph/>
          </p:nvPr>
        </p:nvSpPr>
        <p:spPr>
          <a:xfrm>
            <a:off x="3505320" y="2317680"/>
            <a:ext cx="301176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indent="0">
              <a:spcBef>
                <a:spcPts val="1417"/>
              </a:spcBef>
              <a:buNone/>
            </a:pPr>
            <a:endParaRPr lang="ru-RU" sz="32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5" name="PlaceHolder 4"/>
          <p:cNvSpPr>
            <a:spLocks noGrp="1"/>
          </p:cNvSpPr>
          <p:nvPr>
            <p:ph type="ftr" idx="214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6" name="PlaceHolder 5"/>
          <p:cNvSpPr>
            <a:spLocks noGrp="1"/>
          </p:cNvSpPr>
          <p:nvPr>
            <p:ph type="sldNum" idx="215"/>
          </p:nvPr>
        </p:nvSpPr>
        <p:spPr/>
        <p:txBody>
          <a:bodyPr/>
          <a:lstStyle/>
          <a:p>
            <a:fld id="{D3904469-5262-4F8E-AD00-0FF950F2C907}" type="slidenum">
              <a:rPr/>
              <a:pPr/>
              <a:t>‹#›</a:t>
            </a:fld>
            <a:endParaRPr/>
          </a:p>
        </p:txBody>
      </p:sp>
      <p:sp>
        <p:nvSpPr>
          <p:cNvPr id="7" name="PlaceHolder 6"/>
          <p:cNvSpPr>
            <a:spLocks noGrp="1"/>
          </p:cNvSpPr>
          <p:nvPr>
            <p:ph type="dt" idx="216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7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217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218"/>
          </p:nvPr>
        </p:nvSpPr>
        <p:spPr/>
        <p:txBody>
          <a:bodyPr/>
          <a:lstStyle/>
          <a:p>
            <a:fld id="{57D9D602-5C3B-4DE7-81BC-52381AF9864F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219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8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5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 algn="ctr">
              <a:buNone/>
            </a:pPr>
            <a:endParaRPr lang="ru-RU" sz="44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sp>
        <p:nvSpPr>
          <p:cNvPr id="3" name="PlaceHolder 2"/>
          <p:cNvSpPr>
            <a:spLocks noGrp="1"/>
          </p:cNvSpPr>
          <p:nvPr>
            <p:ph type="ftr" idx="220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4" name="PlaceHolder 3"/>
          <p:cNvSpPr>
            <a:spLocks noGrp="1"/>
          </p:cNvSpPr>
          <p:nvPr>
            <p:ph type="sldNum" idx="221"/>
          </p:nvPr>
        </p:nvSpPr>
        <p:spPr/>
        <p:txBody>
          <a:bodyPr/>
          <a:lstStyle/>
          <a:p>
            <a:fld id="{3054DCCE-4AD4-48DD-8DFB-EF202DFC8829}" type="slidenum">
              <a:rPr/>
              <a:pPr/>
              <a:t>‹#›</a:t>
            </a:fld>
            <a:endParaRPr/>
          </a:p>
        </p:txBody>
      </p:sp>
      <p:sp>
        <p:nvSpPr>
          <p:cNvPr id="5" name="PlaceHolder 4"/>
          <p:cNvSpPr>
            <a:spLocks noGrp="1"/>
          </p:cNvSpPr>
          <p:nvPr>
            <p:ph type="dt" idx="222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8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223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224"/>
          </p:nvPr>
        </p:nvSpPr>
        <p:spPr/>
        <p:txBody>
          <a:bodyPr/>
          <a:lstStyle/>
          <a:p>
            <a:fld id="{7DBAD089-F8A7-44FF-9D4A-17A2CFB366F9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225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8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226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227"/>
          </p:nvPr>
        </p:nvSpPr>
        <p:spPr/>
        <p:txBody>
          <a:bodyPr/>
          <a:lstStyle/>
          <a:p>
            <a:fld id="{E4A73B02-96F0-42BC-B8BF-94DC8281AE65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228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Layouts/slideLayout8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ceHolder 1"/>
          <p:cNvSpPr>
            <a:spLocks noGrp="1"/>
          </p:cNvSpPr>
          <p:nvPr>
            <p:ph type="ftr" idx="229"/>
          </p:nvPr>
        </p:nvSpPr>
        <p:spPr/>
        <p:txBody>
          <a:bodyPr/>
          <a:lstStyle/>
          <a:p>
            <a:r>
              <a:t>Footer</a:t>
            </a:r>
          </a:p>
        </p:txBody>
      </p:sp>
      <p:sp>
        <p:nvSpPr>
          <p:cNvPr id="3" name="PlaceHolder 2"/>
          <p:cNvSpPr>
            <a:spLocks noGrp="1"/>
          </p:cNvSpPr>
          <p:nvPr>
            <p:ph type="sldNum" idx="230"/>
          </p:nvPr>
        </p:nvSpPr>
        <p:spPr/>
        <p:txBody>
          <a:bodyPr/>
          <a:lstStyle/>
          <a:p>
            <a:fld id="{E2C54A69-4B6A-4A9A-80E4-93E034DF92D8}" type="slidenum">
              <a:rPr/>
              <a:pPr/>
              <a:t>‹#›</a:t>
            </a:fld>
            <a:endParaRPr/>
          </a:p>
        </p:txBody>
      </p:sp>
      <p:sp>
        <p:nvSpPr>
          <p:cNvPr id="4" name="PlaceHolder 3"/>
          <p:cNvSpPr>
            <a:spLocks noGrp="1"/>
          </p:cNvSpPr>
          <p:nvPr>
            <p:ph type="dt" idx="231"/>
          </p:nvPr>
        </p:nvSpPr>
        <p:spPr/>
        <p:txBody>
          <a:bodyPr/>
          <a:lstStyle/>
          <a:p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_rels/slideMaster2.xml.rels><?xml version="1.0" encoding="UTF-8" standalone="yes"?>
<Relationships xmlns="http://schemas.openxmlformats.org/package/2006/relationships"><Relationship Id="rId2" Type="http://schemas.openxmlformats.org/officeDocument/2006/relationships/theme" Target="../theme/theme2.xml"/><Relationship Id="rId1" Type="http://schemas.openxmlformats.org/officeDocument/2006/relationships/slideLayout" Target="../slideLayouts/slideLayout8.xml"/></Relationships>
</file>

<file path=ppt/slideMasters/_rels/slideMaster3.xml.rels><?xml version="1.0" encoding="UTF-8" standalone="yes"?>
<Relationships xmlns="http://schemas.openxmlformats.org/package/2006/relationships"><Relationship Id="rId2" Type="http://schemas.openxmlformats.org/officeDocument/2006/relationships/theme" Target="../theme/theme3.xml"/><Relationship Id="rId1" Type="http://schemas.openxmlformats.org/officeDocument/2006/relationships/slideLayout" Target="../slideLayouts/slideLayout9.xml"/></Relationships>
</file>

<file path=ppt/slideMasters/_rels/slideMaster4.xml.rels><?xml version="1.0" encoding="UTF-8" standalone="yes"?>
<Relationships xmlns="http://schemas.openxmlformats.org/package/2006/relationships"><Relationship Id="rId2" Type="http://schemas.openxmlformats.org/officeDocument/2006/relationships/theme" Target="../theme/theme4.xml"/><Relationship Id="rId1" Type="http://schemas.openxmlformats.org/officeDocument/2006/relationships/slideLayout" Target="../slideLayouts/slideLayout10.xml"/></Relationships>
</file>

<file path=ppt/slideMasters/_rels/slideMaster5.xml.rels><?xml version="1.0" encoding="UTF-8" standalone="yes"?>
<Relationships xmlns="http://schemas.openxmlformats.org/package/2006/relationships"><Relationship Id="rId2" Type="http://schemas.openxmlformats.org/officeDocument/2006/relationships/theme" Target="../theme/theme5.xml"/><Relationship Id="rId1" Type="http://schemas.openxmlformats.org/officeDocument/2006/relationships/slideLayout" Target="../slideLayouts/slideLayout11.xml"/></Relationships>
</file>

<file path=ppt/slideMasters/_rels/slideMaster6.xml.rels><?xml version="1.0" encoding="UTF-8" standalone="yes"?>
<Relationships xmlns="http://schemas.openxmlformats.org/package/2006/relationships"><Relationship Id="rId2" Type="http://schemas.openxmlformats.org/officeDocument/2006/relationships/theme" Target="../theme/theme6.xml"/><Relationship Id="rId1" Type="http://schemas.openxmlformats.org/officeDocument/2006/relationships/slideLayout" Target="../slideLayouts/slideLayout12.xml"/></Relationships>
</file>

<file path=ppt/slideMasters/_rels/slideMaster7.xml.rels><?xml version="1.0" encoding="UTF-8" standalone="yes"?>
<Relationships xmlns="http://schemas.openxmlformats.org/package/2006/relationships"><Relationship Id="rId2" Type="http://schemas.openxmlformats.org/officeDocument/2006/relationships/theme" Target="../theme/theme7.xml"/><Relationship Id="rId1" Type="http://schemas.openxmlformats.org/officeDocument/2006/relationships/slideLayout" Target="../slideLayouts/slideLayout13.xml"/></Relationships>
</file>

<file path=ppt/slideMasters/_rels/slideMaster8.xml.rels><?xml version="1.0" encoding="UTF-8" standalone="yes"?>
<Relationships xmlns="http://schemas.openxmlformats.org/package/2006/relationships"><Relationship Id="rId2" Type="http://schemas.openxmlformats.org/officeDocument/2006/relationships/theme" Target="../theme/theme8.xml"/><Relationship Id="rId1" Type="http://schemas.openxmlformats.org/officeDocument/2006/relationships/slideLayout" Target="../slideLayouts/slideLayout14.xml"/></Relationships>
</file>

<file path=ppt/slideMasters/_rels/slideMaster9.xml.rels><?xml version="1.0" encoding="UTF-8" standalone="yes"?>
<Relationships xmlns="http://schemas.openxmlformats.org/package/2006/relationships"><Relationship Id="rId2" Type="http://schemas.openxmlformats.org/officeDocument/2006/relationships/theme" Target="../theme/theme9.xml"/><Relationship Id="rId1" Type="http://schemas.openxmlformats.org/officeDocument/2006/relationships/slideLayout" Target="../slideLayouts/slideLayout15.xml"/></Relationships>
</file>

<file path=ppt/slideMasters/_rels/slideMaster10.xml.rels><?xml version="1.0" encoding="UTF-8" standalone="yes"?>
<Relationships xmlns="http://schemas.openxmlformats.org/package/2006/relationships"><Relationship Id="rId2" Type="http://schemas.openxmlformats.org/officeDocument/2006/relationships/theme" Target="../theme/theme10.xml"/><Relationship Id="rId1" Type="http://schemas.openxmlformats.org/officeDocument/2006/relationships/slideLayout" Target="../slideLayouts/slideLayout16.xml"/></Relationships>
</file>

<file path=ppt/slideMasters/_rels/slideMaster11.xml.rels><?xml version="1.0" encoding="UTF-8" standalone="yes"?>
<Relationships xmlns="http://schemas.openxmlformats.org/package/2006/relationships"><Relationship Id="rId2" Type="http://schemas.openxmlformats.org/officeDocument/2006/relationships/theme" Target="../theme/theme11.xml"/><Relationship Id="rId1" Type="http://schemas.openxmlformats.org/officeDocument/2006/relationships/slideLayout" Target="../slideLayouts/slideLayout17.xml"/></Relationships>
</file>

<file path=ppt/slideMasters/_rels/slideMaster12.xml.rels><?xml version="1.0" encoding="UTF-8" standalone="yes"?>
<Relationships xmlns="http://schemas.openxmlformats.org/package/2006/relationships"><Relationship Id="rId2" Type="http://schemas.openxmlformats.org/officeDocument/2006/relationships/theme" Target="../theme/theme12.xml"/><Relationship Id="rId1" Type="http://schemas.openxmlformats.org/officeDocument/2006/relationships/slideLayout" Target="../slideLayouts/slideLayout18.xml"/></Relationships>
</file>

<file path=ppt/slideMasters/_rels/slideMaster13.xml.rels><?xml version="1.0" encoding="UTF-8" standalone="yes"?>
<Relationships xmlns="http://schemas.openxmlformats.org/package/2006/relationships"><Relationship Id="rId2" Type="http://schemas.openxmlformats.org/officeDocument/2006/relationships/theme" Target="../theme/theme13.xml"/><Relationship Id="rId1" Type="http://schemas.openxmlformats.org/officeDocument/2006/relationships/slideLayout" Target="../slideLayouts/slideLayout19.xml"/></Relationships>
</file>

<file path=ppt/slideMasters/_rels/slideMaster14.xml.rels><?xml version="1.0" encoding="UTF-8" standalone="yes"?>
<Relationships xmlns="http://schemas.openxmlformats.org/package/2006/relationships"><Relationship Id="rId2" Type="http://schemas.openxmlformats.org/officeDocument/2006/relationships/theme" Target="../theme/theme14.xml"/><Relationship Id="rId1" Type="http://schemas.openxmlformats.org/officeDocument/2006/relationships/slideLayout" Target="../slideLayouts/slideLayout20.xml"/></Relationships>
</file>

<file path=ppt/slideMasters/_rels/slideMaster15.xml.rels><?xml version="1.0" encoding="UTF-8" standalone="yes"?>
<Relationships xmlns="http://schemas.openxmlformats.org/package/2006/relationships"><Relationship Id="rId2" Type="http://schemas.openxmlformats.org/officeDocument/2006/relationships/theme" Target="../theme/theme15.xml"/><Relationship Id="rId1" Type="http://schemas.openxmlformats.org/officeDocument/2006/relationships/slideLayout" Target="../slideLayouts/slideLayout21.xml"/></Relationships>
</file>

<file path=ppt/slideMasters/_rels/slideMaster16.xml.rels><?xml version="1.0" encoding="UTF-8" standalone="yes"?>
<Relationships xmlns="http://schemas.openxmlformats.org/package/2006/relationships"><Relationship Id="rId2" Type="http://schemas.openxmlformats.org/officeDocument/2006/relationships/theme" Target="../theme/theme16.xml"/><Relationship Id="rId1" Type="http://schemas.openxmlformats.org/officeDocument/2006/relationships/slideLayout" Target="../slideLayouts/slideLayout22.xml"/></Relationships>
</file>

<file path=ppt/slideMasters/_rels/slideMaster17.xml.rels><?xml version="1.0" encoding="UTF-8" standalone="yes"?>
<Relationships xmlns="http://schemas.openxmlformats.org/package/2006/relationships"><Relationship Id="rId2" Type="http://schemas.openxmlformats.org/officeDocument/2006/relationships/theme" Target="../theme/theme17.xml"/><Relationship Id="rId1" Type="http://schemas.openxmlformats.org/officeDocument/2006/relationships/slideLayout" Target="../slideLayouts/slideLayout23.xml"/></Relationships>
</file>

<file path=ppt/slideMasters/_rels/slideMaster18.xml.rels><?xml version="1.0" encoding="UTF-8" standalone="yes"?>
<Relationships xmlns="http://schemas.openxmlformats.org/package/2006/relationships"><Relationship Id="rId2" Type="http://schemas.openxmlformats.org/officeDocument/2006/relationships/theme" Target="../theme/theme18.xml"/><Relationship Id="rId1" Type="http://schemas.openxmlformats.org/officeDocument/2006/relationships/slideLayout" Target="../slideLayouts/slideLayout24.xml"/></Relationships>
</file>

<file path=ppt/slideMasters/_rels/slideMaster19.xml.rels><?xml version="1.0" encoding="UTF-8" standalone="yes"?>
<Relationships xmlns="http://schemas.openxmlformats.org/package/2006/relationships"><Relationship Id="rId2" Type="http://schemas.openxmlformats.org/officeDocument/2006/relationships/theme" Target="../theme/theme19.xml"/><Relationship Id="rId1" Type="http://schemas.openxmlformats.org/officeDocument/2006/relationships/slideLayout" Target="../slideLayouts/slideLayout25.xml"/></Relationships>
</file>

<file path=ppt/slideMasters/_rels/slideMaster20.xml.rels><?xml version="1.0" encoding="UTF-8" standalone="yes"?>
<Relationships xmlns="http://schemas.openxmlformats.org/package/2006/relationships"><Relationship Id="rId2" Type="http://schemas.openxmlformats.org/officeDocument/2006/relationships/theme" Target="../theme/theme20.xml"/><Relationship Id="rId1" Type="http://schemas.openxmlformats.org/officeDocument/2006/relationships/slideLayout" Target="../slideLayouts/slideLayout26.xml"/></Relationships>
</file>

<file path=ppt/slideMasters/_rels/slideMaster21.xml.rels><?xml version="1.0" encoding="UTF-8" standalone="yes"?>
<Relationships xmlns="http://schemas.openxmlformats.org/package/2006/relationships"><Relationship Id="rId2" Type="http://schemas.openxmlformats.org/officeDocument/2006/relationships/theme" Target="../theme/theme21.xml"/><Relationship Id="rId1" Type="http://schemas.openxmlformats.org/officeDocument/2006/relationships/slideLayout" Target="../slideLayouts/slideLayout27.xml"/></Relationships>
</file>

<file path=ppt/slideMasters/_rels/slideMaster22.xml.rels><?xml version="1.0" encoding="UTF-8" standalone="yes"?>
<Relationships xmlns="http://schemas.openxmlformats.org/package/2006/relationships"><Relationship Id="rId2" Type="http://schemas.openxmlformats.org/officeDocument/2006/relationships/theme" Target="../theme/theme22.xml"/><Relationship Id="rId1" Type="http://schemas.openxmlformats.org/officeDocument/2006/relationships/slideLayout" Target="../slideLayouts/slideLayout28.xml"/></Relationships>
</file>

<file path=ppt/slideMasters/_rels/slideMaster23.xml.rels><?xml version="1.0" encoding="UTF-8" standalone="yes"?>
<Relationships xmlns="http://schemas.openxmlformats.org/package/2006/relationships"><Relationship Id="rId2" Type="http://schemas.openxmlformats.org/officeDocument/2006/relationships/theme" Target="../theme/theme23.xml"/><Relationship Id="rId1" Type="http://schemas.openxmlformats.org/officeDocument/2006/relationships/slideLayout" Target="../slideLayouts/slideLayout29.xml"/></Relationships>
</file>

<file path=ppt/slideMasters/_rels/slideMaster24.xml.rels><?xml version="1.0" encoding="UTF-8" standalone="yes"?>
<Relationships xmlns="http://schemas.openxmlformats.org/package/2006/relationships"><Relationship Id="rId2" Type="http://schemas.openxmlformats.org/officeDocument/2006/relationships/theme" Target="../theme/theme24.xml"/><Relationship Id="rId1" Type="http://schemas.openxmlformats.org/officeDocument/2006/relationships/slideLayout" Target="../slideLayouts/slideLayout30.xml"/></Relationships>
</file>

<file path=ppt/slideMasters/_rels/slideMaster25.xml.rels><?xml version="1.0" encoding="UTF-8" standalone="yes"?>
<Relationships xmlns="http://schemas.openxmlformats.org/package/2006/relationships"><Relationship Id="rId2" Type="http://schemas.openxmlformats.org/officeDocument/2006/relationships/theme" Target="../theme/theme25.xml"/><Relationship Id="rId1" Type="http://schemas.openxmlformats.org/officeDocument/2006/relationships/slideLayout" Target="../slideLayouts/slideLayout31.xml"/></Relationships>
</file>

<file path=ppt/slideMasters/_rels/slideMaster26.xml.rels><?xml version="1.0" encoding="UTF-8" standalone="yes"?>
<Relationships xmlns="http://schemas.openxmlformats.org/package/2006/relationships"><Relationship Id="rId2" Type="http://schemas.openxmlformats.org/officeDocument/2006/relationships/theme" Target="../theme/theme26.xml"/><Relationship Id="rId1" Type="http://schemas.openxmlformats.org/officeDocument/2006/relationships/slideLayout" Target="../slideLayouts/slideLayout32.xml"/></Relationships>
</file>

<file path=ppt/slideMasters/_rels/slideMaster27.xml.rels><?xml version="1.0" encoding="UTF-8" standalone="yes"?>
<Relationships xmlns="http://schemas.openxmlformats.org/package/2006/relationships"><Relationship Id="rId2" Type="http://schemas.openxmlformats.org/officeDocument/2006/relationships/theme" Target="../theme/theme27.xml"/><Relationship Id="rId1" Type="http://schemas.openxmlformats.org/officeDocument/2006/relationships/slideLayout" Target="../slideLayouts/slideLayout33.xml"/></Relationships>
</file>

<file path=ppt/slideMasters/_rels/slideMaster28.xml.rels><?xml version="1.0" encoding="UTF-8" standalone="yes"?>
<Relationships xmlns="http://schemas.openxmlformats.org/package/2006/relationships"><Relationship Id="rId2" Type="http://schemas.openxmlformats.org/officeDocument/2006/relationships/theme" Target="../theme/theme28.xml"/><Relationship Id="rId1" Type="http://schemas.openxmlformats.org/officeDocument/2006/relationships/slideLayout" Target="../slideLayouts/slideLayout34.xml"/></Relationships>
</file>

<file path=ppt/slideMasters/_rels/slideMaster29.xml.rels><?xml version="1.0" encoding="UTF-8" standalone="yes"?>
<Relationships xmlns="http://schemas.openxmlformats.org/package/2006/relationships"><Relationship Id="rId2" Type="http://schemas.openxmlformats.org/officeDocument/2006/relationships/theme" Target="../theme/theme29.xml"/><Relationship Id="rId1" Type="http://schemas.openxmlformats.org/officeDocument/2006/relationships/slideLayout" Target="../slideLayouts/slideLayout35.xml"/></Relationships>
</file>

<file path=ppt/slideMasters/_rels/slideMaster30.xml.rels><?xml version="1.0" encoding="UTF-8" standalone="yes"?>
<Relationships xmlns="http://schemas.openxmlformats.org/package/2006/relationships"><Relationship Id="rId2" Type="http://schemas.openxmlformats.org/officeDocument/2006/relationships/theme" Target="../theme/theme30.xml"/><Relationship Id="rId1" Type="http://schemas.openxmlformats.org/officeDocument/2006/relationships/slideLayout" Target="../slideLayouts/slideLayout36.xml"/></Relationships>
</file>

<file path=ppt/slideMasters/_rels/slideMaster31.xml.rels><?xml version="1.0" encoding="UTF-8" standalone="yes"?>
<Relationships xmlns="http://schemas.openxmlformats.org/package/2006/relationships"><Relationship Id="rId2" Type="http://schemas.openxmlformats.org/officeDocument/2006/relationships/theme" Target="../theme/theme31.xml"/><Relationship Id="rId1" Type="http://schemas.openxmlformats.org/officeDocument/2006/relationships/slideLayout" Target="../slideLayouts/slideLayout37.xml"/></Relationships>
</file>

<file path=ppt/slideMasters/_rels/slideMaster32.xml.rels><?xml version="1.0" encoding="UTF-8" standalone="yes"?>
<Relationships xmlns="http://schemas.openxmlformats.org/package/2006/relationships"><Relationship Id="rId2" Type="http://schemas.openxmlformats.org/officeDocument/2006/relationships/theme" Target="../theme/theme32.xml"/><Relationship Id="rId1" Type="http://schemas.openxmlformats.org/officeDocument/2006/relationships/slideLayout" Target="../slideLayouts/slideLayout38.xml"/></Relationships>
</file>

<file path=ppt/slideMasters/_rels/slideMaster33.xml.rels><?xml version="1.0" encoding="UTF-8" standalone="yes"?>
<Relationships xmlns="http://schemas.openxmlformats.org/package/2006/relationships"><Relationship Id="rId2" Type="http://schemas.openxmlformats.org/officeDocument/2006/relationships/theme" Target="../theme/theme33.xml"/><Relationship Id="rId1" Type="http://schemas.openxmlformats.org/officeDocument/2006/relationships/slideLayout" Target="../slideLayouts/slideLayout39.xml"/></Relationships>
</file>

<file path=ppt/slideMasters/_rels/slideMaster34.xml.rels><?xml version="1.0" encoding="UTF-8" standalone="yes"?>
<Relationships xmlns="http://schemas.openxmlformats.org/package/2006/relationships"><Relationship Id="rId2" Type="http://schemas.openxmlformats.org/officeDocument/2006/relationships/theme" Target="../theme/theme34.xml"/><Relationship Id="rId1" Type="http://schemas.openxmlformats.org/officeDocument/2006/relationships/slideLayout" Target="../slideLayouts/slideLayout40.xml"/></Relationships>
</file>

<file path=ppt/slideMasters/_rels/slideMaster35.xml.rels><?xml version="1.0" encoding="UTF-8" standalone="yes"?>
<Relationships xmlns="http://schemas.openxmlformats.org/package/2006/relationships"><Relationship Id="rId2" Type="http://schemas.openxmlformats.org/officeDocument/2006/relationships/theme" Target="../theme/theme35.xml"/><Relationship Id="rId1" Type="http://schemas.openxmlformats.org/officeDocument/2006/relationships/slideLayout" Target="../slideLayouts/slideLayout41.xml"/></Relationships>
</file>

<file path=ppt/slideMasters/_rels/slideMaster36.xml.rels><?xml version="1.0" encoding="UTF-8" standalone="yes"?>
<Relationships xmlns="http://schemas.openxmlformats.org/package/2006/relationships"><Relationship Id="rId2" Type="http://schemas.openxmlformats.org/officeDocument/2006/relationships/theme" Target="../theme/theme36.xml"/><Relationship Id="rId1" Type="http://schemas.openxmlformats.org/officeDocument/2006/relationships/slideLayout" Target="../slideLayouts/slideLayout42.xml"/></Relationships>
</file>

<file path=ppt/slideMasters/_rels/slideMaster37.xml.rels><?xml version="1.0" encoding="UTF-8" standalone="yes"?>
<Relationships xmlns="http://schemas.openxmlformats.org/package/2006/relationships"><Relationship Id="rId2" Type="http://schemas.openxmlformats.org/officeDocument/2006/relationships/theme" Target="../theme/theme37.xml"/><Relationship Id="rId1" Type="http://schemas.openxmlformats.org/officeDocument/2006/relationships/slideLayout" Target="../slideLayouts/slideLayout43.xml"/></Relationships>
</file>

<file path=ppt/slideMasters/_rels/slideMaster38.xml.rels><?xml version="1.0" encoding="UTF-8" standalone="yes"?>
<Relationships xmlns="http://schemas.openxmlformats.org/package/2006/relationships"><Relationship Id="rId2" Type="http://schemas.openxmlformats.org/officeDocument/2006/relationships/theme" Target="../theme/theme38.xml"/><Relationship Id="rId1" Type="http://schemas.openxmlformats.org/officeDocument/2006/relationships/slideLayout" Target="../slideLayouts/slideLayout44.xml"/></Relationships>
</file>

<file path=ppt/slideMasters/_rels/slideMaster39.xml.rels><?xml version="1.0" encoding="UTF-8" standalone="yes"?>
<Relationships xmlns="http://schemas.openxmlformats.org/package/2006/relationships"><Relationship Id="rId2" Type="http://schemas.openxmlformats.org/officeDocument/2006/relationships/theme" Target="../theme/theme39.xml"/><Relationship Id="rId1" Type="http://schemas.openxmlformats.org/officeDocument/2006/relationships/slideLayout" Target="../slideLayouts/slideLayout45.xml"/></Relationships>
</file>

<file path=ppt/slideMasters/_rels/slideMaster40.xml.rels><?xml version="1.0" encoding="UTF-8" standalone="yes"?>
<Relationships xmlns="http://schemas.openxmlformats.org/package/2006/relationships"><Relationship Id="rId2" Type="http://schemas.openxmlformats.org/officeDocument/2006/relationships/theme" Target="../theme/theme40.xml"/><Relationship Id="rId1" Type="http://schemas.openxmlformats.org/officeDocument/2006/relationships/slideLayout" Target="../slideLayouts/slideLayout46.xml"/></Relationships>
</file>

<file path=ppt/slideMasters/_rels/slideMaster41.xml.rels><?xml version="1.0" encoding="UTF-8" standalone="yes"?>
<Relationships xmlns="http://schemas.openxmlformats.org/package/2006/relationships"><Relationship Id="rId2" Type="http://schemas.openxmlformats.org/officeDocument/2006/relationships/theme" Target="../theme/theme41.xml"/><Relationship Id="rId1" Type="http://schemas.openxmlformats.org/officeDocument/2006/relationships/slideLayout" Target="../slideLayouts/slideLayout47.xml"/></Relationships>
</file>

<file path=ppt/slideMasters/_rels/slideMaster42.xml.rels><?xml version="1.0" encoding="UTF-8" standalone="yes"?>
<Relationships xmlns="http://schemas.openxmlformats.org/package/2006/relationships"><Relationship Id="rId2" Type="http://schemas.openxmlformats.org/officeDocument/2006/relationships/theme" Target="../theme/theme42.xml"/><Relationship Id="rId1" Type="http://schemas.openxmlformats.org/officeDocument/2006/relationships/slideLayout" Target="../slideLayouts/slideLayout48.xml"/></Relationships>
</file>

<file path=ppt/slideMasters/_rels/slideMaster43.xml.rels><?xml version="1.0" encoding="UTF-8" standalone="yes"?>
<Relationships xmlns="http://schemas.openxmlformats.org/package/2006/relationships"><Relationship Id="rId2" Type="http://schemas.openxmlformats.org/officeDocument/2006/relationships/theme" Target="../theme/theme43.xml"/><Relationship Id="rId1" Type="http://schemas.openxmlformats.org/officeDocument/2006/relationships/slideLayout" Target="../slideLayouts/slideLayout49.xml"/></Relationships>
</file>

<file path=ppt/slideMasters/_rels/slideMaster44.xml.rels><?xml version="1.0" encoding="UTF-8" standalone="yes"?>
<Relationships xmlns="http://schemas.openxmlformats.org/package/2006/relationships"><Relationship Id="rId2" Type="http://schemas.openxmlformats.org/officeDocument/2006/relationships/theme" Target="../theme/theme44.xml"/><Relationship Id="rId1" Type="http://schemas.openxmlformats.org/officeDocument/2006/relationships/slideLayout" Target="../slideLayouts/slideLayout50.xml"/></Relationships>
</file>

<file path=ppt/slideMasters/_rels/slideMaster45.xml.rels><?xml version="1.0" encoding="UTF-8" standalone="yes"?>
<Relationships xmlns="http://schemas.openxmlformats.org/package/2006/relationships"><Relationship Id="rId2" Type="http://schemas.openxmlformats.org/officeDocument/2006/relationships/theme" Target="../theme/theme45.xml"/><Relationship Id="rId1" Type="http://schemas.openxmlformats.org/officeDocument/2006/relationships/slideLayout" Target="../slideLayouts/slideLayout51.xml"/></Relationships>
</file>

<file path=ppt/slideMasters/_rels/slideMaster46.xml.rels><?xml version="1.0" encoding="UTF-8" standalone="yes"?>
<Relationships xmlns="http://schemas.openxmlformats.org/package/2006/relationships"><Relationship Id="rId2" Type="http://schemas.openxmlformats.org/officeDocument/2006/relationships/theme" Target="../theme/theme46.xml"/><Relationship Id="rId1" Type="http://schemas.openxmlformats.org/officeDocument/2006/relationships/slideLayout" Target="../slideLayouts/slideLayout52.xml"/></Relationships>
</file>

<file path=ppt/slideMasters/_rels/slideMaster47.xml.rels><?xml version="1.0" encoding="UTF-8" standalone="yes"?>
<Relationships xmlns="http://schemas.openxmlformats.org/package/2006/relationships"><Relationship Id="rId2" Type="http://schemas.openxmlformats.org/officeDocument/2006/relationships/theme" Target="../theme/theme47.xml"/><Relationship Id="rId1" Type="http://schemas.openxmlformats.org/officeDocument/2006/relationships/slideLayout" Target="../slideLayouts/slideLayout53.xml"/></Relationships>
</file>

<file path=ppt/slideMasters/_rels/slideMaster48.xml.rels><?xml version="1.0" encoding="UTF-8" standalone="yes"?>
<Relationships xmlns="http://schemas.openxmlformats.org/package/2006/relationships"><Relationship Id="rId2" Type="http://schemas.openxmlformats.org/officeDocument/2006/relationships/theme" Target="../theme/theme48.xml"/><Relationship Id="rId1" Type="http://schemas.openxmlformats.org/officeDocument/2006/relationships/slideLayout" Target="../slideLayouts/slideLayout54.xml"/></Relationships>
</file>

<file path=ppt/slideMasters/_rels/slideMaster49.xml.rels><?xml version="1.0" encoding="UTF-8" standalone="yes"?>
<Relationships xmlns="http://schemas.openxmlformats.org/package/2006/relationships"><Relationship Id="rId2" Type="http://schemas.openxmlformats.org/officeDocument/2006/relationships/theme" Target="../theme/theme49.xml"/><Relationship Id="rId1" Type="http://schemas.openxmlformats.org/officeDocument/2006/relationships/slideLayout" Target="../slideLayouts/slideLayout55.xml"/></Relationships>
</file>

<file path=ppt/slideMasters/_rels/slideMaster50.xml.rels><?xml version="1.0" encoding="UTF-8" standalone="yes"?>
<Relationships xmlns="http://schemas.openxmlformats.org/package/2006/relationships"><Relationship Id="rId2" Type="http://schemas.openxmlformats.org/officeDocument/2006/relationships/theme" Target="../theme/theme50.xml"/><Relationship Id="rId1" Type="http://schemas.openxmlformats.org/officeDocument/2006/relationships/slideLayout" Target="../slideLayouts/slideLayout56.xml"/></Relationships>
</file>

<file path=ppt/slideMasters/_rels/slideMaster51.xml.rels><?xml version="1.0" encoding="UTF-8" standalone="yes"?>
<Relationships xmlns="http://schemas.openxmlformats.org/package/2006/relationships"><Relationship Id="rId2" Type="http://schemas.openxmlformats.org/officeDocument/2006/relationships/theme" Target="../theme/theme51.xml"/><Relationship Id="rId1" Type="http://schemas.openxmlformats.org/officeDocument/2006/relationships/slideLayout" Target="../slideLayouts/slideLayout57.xml"/></Relationships>
</file>

<file path=ppt/slideMasters/_rels/slideMaster52.xml.rels><?xml version="1.0" encoding="UTF-8" standalone="yes"?>
<Relationships xmlns="http://schemas.openxmlformats.org/package/2006/relationships"><Relationship Id="rId2" Type="http://schemas.openxmlformats.org/officeDocument/2006/relationships/theme" Target="../theme/theme52.xml"/><Relationship Id="rId1" Type="http://schemas.openxmlformats.org/officeDocument/2006/relationships/slideLayout" Target="../slideLayouts/slideLayout58.xml"/></Relationships>
</file>

<file path=ppt/slideMasters/_rels/slideMaster53.xml.rels><?xml version="1.0" encoding="UTF-8" standalone="yes"?>
<Relationships xmlns="http://schemas.openxmlformats.org/package/2006/relationships"><Relationship Id="rId2" Type="http://schemas.openxmlformats.org/officeDocument/2006/relationships/theme" Target="../theme/theme53.xml"/><Relationship Id="rId1" Type="http://schemas.openxmlformats.org/officeDocument/2006/relationships/slideLayout" Target="../slideLayouts/slideLayout59.xml"/></Relationships>
</file>

<file path=ppt/slideMasters/_rels/slideMaster54.xml.rels><?xml version="1.0" encoding="UTF-8" standalone="yes"?>
<Relationships xmlns="http://schemas.openxmlformats.org/package/2006/relationships"><Relationship Id="rId2" Type="http://schemas.openxmlformats.org/officeDocument/2006/relationships/theme" Target="../theme/theme54.xml"/><Relationship Id="rId1" Type="http://schemas.openxmlformats.org/officeDocument/2006/relationships/slideLayout" Target="../slideLayouts/slideLayout60.xml"/></Relationships>
</file>

<file path=ppt/slideMasters/_rels/slideMaster55.xml.rels><?xml version="1.0" encoding="UTF-8" standalone="yes"?>
<Relationships xmlns="http://schemas.openxmlformats.org/package/2006/relationships"><Relationship Id="rId2" Type="http://schemas.openxmlformats.org/officeDocument/2006/relationships/theme" Target="../theme/theme55.xml"/><Relationship Id="rId1" Type="http://schemas.openxmlformats.org/officeDocument/2006/relationships/slideLayout" Target="../slideLayouts/slideLayout61.xml"/></Relationships>
</file>

<file path=ppt/slideMasters/_rels/slideMaster56.xml.rels><?xml version="1.0" encoding="UTF-8" standalone="yes"?>
<Relationships xmlns="http://schemas.openxmlformats.org/package/2006/relationships"><Relationship Id="rId2" Type="http://schemas.openxmlformats.org/officeDocument/2006/relationships/theme" Target="../theme/theme56.xml"/><Relationship Id="rId1" Type="http://schemas.openxmlformats.org/officeDocument/2006/relationships/slideLayout" Target="../slideLayouts/slideLayout62.xml"/></Relationships>
</file>

<file path=ppt/slideMasters/_rels/slideMaster57.xml.rels><?xml version="1.0" encoding="UTF-8" standalone="yes"?>
<Relationships xmlns="http://schemas.openxmlformats.org/package/2006/relationships"><Relationship Id="rId2" Type="http://schemas.openxmlformats.org/officeDocument/2006/relationships/theme" Target="../theme/theme57.xml"/><Relationship Id="rId1" Type="http://schemas.openxmlformats.org/officeDocument/2006/relationships/slideLayout" Target="../slideLayouts/slideLayout63.xml"/></Relationships>
</file>

<file path=ppt/slideMasters/_rels/slideMaster58.xml.rels><?xml version="1.0" encoding="UTF-8" standalone="yes"?>
<Relationships xmlns="http://schemas.openxmlformats.org/package/2006/relationships"><Relationship Id="rId2" Type="http://schemas.openxmlformats.org/officeDocument/2006/relationships/theme" Target="../theme/theme58.xml"/><Relationship Id="rId1" Type="http://schemas.openxmlformats.org/officeDocument/2006/relationships/slideLayout" Target="../slideLayouts/slideLayout64.xml"/></Relationships>
</file>

<file path=ppt/slideMasters/_rels/slideMaster59.xml.rels><?xml version="1.0" encoding="UTF-8" standalone="yes"?>
<Relationships xmlns="http://schemas.openxmlformats.org/package/2006/relationships"><Relationship Id="rId2" Type="http://schemas.openxmlformats.org/officeDocument/2006/relationships/theme" Target="../theme/theme59.xml"/><Relationship Id="rId1" Type="http://schemas.openxmlformats.org/officeDocument/2006/relationships/slideLayout" Target="../slideLayouts/slideLayout65.xml"/></Relationships>
</file>

<file path=ppt/slideMasters/_rels/slideMaster60.xml.rels><?xml version="1.0" encoding="UTF-8" standalone="yes"?>
<Relationships xmlns="http://schemas.openxmlformats.org/package/2006/relationships"><Relationship Id="rId2" Type="http://schemas.openxmlformats.org/officeDocument/2006/relationships/theme" Target="../theme/theme60.xml"/><Relationship Id="rId1" Type="http://schemas.openxmlformats.org/officeDocument/2006/relationships/slideLayout" Target="../slideLayouts/slideLayout66.xml"/></Relationships>
</file>

<file path=ppt/slideMasters/_rels/slideMaster61.xml.rels><?xml version="1.0" encoding="UTF-8" standalone="yes"?>
<Relationships xmlns="http://schemas.openxmlformats.org/package/2006/relationships"><Relationship Id="rId2" Type="http://schemas.openxmlformats.org/officeDocument/2006/relationships/theme" Target="../theme/theme61.xml"/><Relationship Id="rId1" Type="http://schemas.openxmlformats.org/officeDocument/2006/relationships/slideLayout" Target="../slideLayouts/slideLayout67.xml"/></Relationships>
</file>

<file path=ppt/slideMasters/_rels/slideMaster62.xml.rels><?xml version="1.0" encoding="UTF-8" standalone="yes"?>
<Relationships xmlns="http://schemas.openxmlformats.org/package/2006/relationships"><Relationship Id="rId2" Type="http://schemas.openxmlformats.org/officeDocument/2006/relationships/theme" Target="../theme/theme62.xml"/><Relationship Id="rId1" Type="http://schemas.openxmlformats.org/officeDocument/2006/relationships/slideLayout" Target="../slideLayouts/slideLayout68.xml"/></Relationships>
</file>

<file path=ppt/slideMasters/_rels/slideMaster63.xml.rels><?xml version="1.0" encoding="UTF-8" standalone="yes"?>
<Relationships xmlns="http://schemas.openxmlformats.org/package/2006/relationships"><Relationship Id="rId2" Type="http://schemas.openxmlformats.org/officeDocument/2006/relationships/theme" Target="../theme/theme63.xml"/><Relationship Id="rId1" Type="http://schemas.openxmlformats.org/officeDocument/2006/relationships/slideLayout" Target="../slideLayouts/slideLayout69.xml"/></Relationships>
</file>

<file path=ppt/slideMasters/_rels/slideMaster64.xml.rels><?xml version="1.0" encoding="UTF-8" standalone="yes"?>
<Relationships xmlns="http://schemas.openxmlformats.org/package/2006/relationships"><Relationship Id="rId2" Type="http://schemas.openxmlformats.org/officeDocument/2006/relationships/theme" Target="../theme/theme64.xml"/><Relationship Id="rId1" Type="http://schemas.openxmlformats.org/officeDocument/2006/relationships/slideLayout" Target="../slideLayouts/slideLayout70.xml"/></Relationships>
</file>

<file path=ppt/slideMasters/_rels/slideMaster65.xml.rels><?xml version="1.0" encoding="UTF-8" standalone="yes"?>
<Relationships xmlns="http://schemas.openxmlformats.org/package/2006/relationships"><Relationship Id="rId2" Type="http://schemas.openxmlformats.org/officeDocument/2006/relationships/theme" Target="../theme/theme65.xml"/><Relationship Id="rId1" Type="http://schemas.openxmlformats.org/officeDocument/2006/relationships/slideLayout" Target="../slideLayouts/slideLayout71.xml"/></Relationships>
</file>

<file path=ppt/slideMasters/_rels/slideMaster66.xml.rels><?xml version="1.0" encoding="UTF-8" standalone="yes"?>
<Relationships xmlns="http://schemas.openxmlformats.org/package/2006/relationships"><Relationship Id="rId2" Type="http://schemas.openxmlformats.org/officeDocument/2006/relationships/theme" Target="../theme/theme66.xml"/><Relationship Id="rId1" Type="http://schemas.openxmlformats.org/officeDocument/2006/relationships/slideLayout" Target="../slideLayouts/slideLayout72.xml"/></Relationships>
</file>

<file path=ppt/slideMasters/_rels/slideMaster67.xml.rels><?xml version="1.0" encoding="UTF-8" standalone="yes"?>
<Relationships xmlns="http://schemas.openxmlformats.org/package/2006/relationships"><Relationship Id="rId2" Type="http://schemas.openxmlformats.org/officeDocument/2006/relationships/theme" Target="../theme/theme67.xml"/><Relationship Id="rId1" Type="http://schemas.openxmlformats.org/officeDocument/2006/relationships/slideLayout" Target="../slideLayouts/slideLayout73.xml"/></Relationships>
</file>

<file path=ppt/slideMasters/_rels/slideMaster68.xml.rels><?xml version="1.0" encoding="UTF-8" standalone="yes"?>
<Relationships xmlns="http://schemas.openxmlformats.org/package/2006/relationships"><Relationship Id="rId2" Type="http://schemas.openxmlformats.org/officeDocument/2006/relationships/theme" Target="../theme/theme68.xml"/><Relationship Id="rId1" Type="http://schemas.openxmlformats.org/officeDocument/2006/relationships/slideLayout" Target="../slideLayouts/slideLayout74.xml"/></Relationships>
</file>

<file path=ppt/slideMasters/_rels/slideMaster69.xml.rels><?xml version="1.0" encoding="UTF-8" standalone="yes"?>
<Relationships xmlns="http://schemas.openxmlformats.org/package/2006/relationships"><Relationship Id="rId2" Type="http://schemas.openxmlformats.org/officeDocument/2006/relationships/theme" Target="../theme/theme69.xml"/><Relationship Id="rId1" Type="http://schemas.openxmlformats.org/officeDocument/2006/relationships/slideLayout" Target="../slideLayouts/slideLayout75.xml"/></Relationships>
</file>

<file path=ppt/slideMasters/_rels/slideMaster70.xml.rels><?xml version="1.0" encoding="UTF-8" standalone="yes"?>
<Relationships xmlns="http://schemas.openxmlformats.org/package/2006/relationships"><Relationship Id="rId2" Type="http://schemas.openxmlformats.org/officeDocument/2006/relationships/theme" Target="../theme/theme70.xml"/><Relationship Id="rId1" Type="http://schemas.openxmlformats.org/officeDocument/2006/relationships/slideLayout" Target="../slideLayouts/slideLayout76.xml"/></Relationships>
</file>

<file path=ppt/slideMasters/_rels/slideMaster71.xml.rels><?xml version="1.0" encoding="UTF-8" standalone="yes"?>
<Relationships xmlns="http://schemas.openxmlformats.org/package/2006/relationships"><Relationship Id="rId2" Type="http://schemas.openxmlformats.org/officeDocument/2006/relationships/theme" Target="../theme/theme71.xml"/><Relationship Id="rId1" Type="http://schemas.openxmlformats.org/officeDocument/2006/relationships/slideLayout" Target="../slideLayouts/slideLayout77.xml"/></Relationships>
</file>

<file path=ppt/slideMasters/_rels/slideMaster72.xml.rels><?xml version="1.0" encoding="UTF-8" standalone="yes"?>
<Relationships xmlns="http://schemas.openxmlformats.org/package/2006/relationships"><Relationship Id="rId2" Type="http://schemas.openxmlformats.org/officeDocument/2006/relationships/theme" Target="../theme/theme72.xml"/><Relationship Id="rId1" Type="http://schemas.openxmlformats.org/officeDocument/2006/relationships/slideLayout" Target="../slideLayouts/slideLayout78.xml"/></Relationships>
</file>

<file path=ppt/slideMasters/_rels/slideMaster73.xml.rels><?xml version="1.0" encoding="UTF-8" standalone="yes"?>
<Relationships xmlns="http://schemas.openxmlformats.org/package/2006/relationships"><Relationship Id="rId2" Type="http://schemas.openxmlformats.org/officeDocument/2006/relationships/theme" Target="../theme/theme73.xml"/><Relationship Id="rId1" Type="http://schemas.openxmlformats.org/officeDocument/2006/relationships/slideLayout" Target="../slideLayouts/slideLayout79.xml"/></Relationships>
</file>

<file path=ppt/slideMasters/_rels/slideMaster74.xml.rels><?xml version="1.0" encoding="UTF-8" standalone="yes"?>
<Relationships xmlns="http://schemas.openxmlformats.org/package/2006/relationships"><Relationship Id="rId2" Type="http://schemas.openxmlformats.org/officeDocument/2006/relationships/theme" Target="../theme/theme74.xml"/><Relationship Id="rId1" Type="http://schemas.openxmlformats.org/officeDocument/2006/relationships/slideLayout" Target="../slideLayouts/slideLayout80.xml"/></Relationships>
</file>

<file path=ppt/slideMasters/_rels/slideMaster75.xml.rels><?xml version="1.0" encoding="UTF-8" standalone="yes"?>
<Relationships xmlns="http://schemas.openxmlformats.org/package/2006/relationships"><Relationship Id="rId2" Type="http://schemas.openxmlformats.org/officeDocument/2006/relationships/theme" Target="../theme/theme75.xml"/><Relationship Id="rId1" Type="http://schemas.openxmlformats.org/officeDocument/2006/relationships/slideLayout" Target="../slideLayouts/slideLayout81.xml"/></Relationships>
</file>

<file path=ppt/slideMasters/_rels/slideMaster76.xml.rels><?xml version="1.0" encoding="UTF-8" standalone="yes"?>
<Relationships xmlns="http://schemas.openxmlformats.org/package/2006/relationships"><Relationship Id="rId2" Type="http://schemas.openxmlformats.org/officeDocument/2006/relationships/theme" Target="../theme/theme76.xml"/><Relationship Id="rId1" Type="http://schemas.openxmlformats.org/officeDocument/2006/relationships/slideLayout" Target="../slideLayouts/slideLayout82.xml"/></Relationships>
</file>

<file path=ppt/slideMasters/_rels/slideMaster77.xml.rels><?xml version="1.0" encoding="UTF-8" standalone="yes"?>
<Relationships xmlns="http://schemas.openxmlformats.org/package/2006/relationships"><Relationship Id="rId2" Type="http://schemas.openxmlformats.org/officeDocument/2006/relationships/theme" Target="../theme/theme77.xml"/><Relationship Id="rId1" Type="http://schemas.openxmlformats.org/officeDocument/2006/relationships/slideLayout" Target="../slideLayouts/slideLayout83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6" name="PlaceHolder 2"/>
          <p:cNvSpPr>
            <a:spLocks noGrp="1"/>
          </p:cNvSpPr>
          <p:nvPr>
            <p:ph type="ftr" idx="1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2" name="PlaceHolder 3"/>
          <p:cNvSpPr>
            <a:spLocks noGrp="1"/>
          </p:cNvSpPr>
          <p:nvPr>
            <p:ph type="sldNum" idx="2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3759A1F9-83A2-4063-A7BB-7FC0B9E9275B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3" name="PlaceHolder 4"/>
          <p:cNvSpPr>
            <a:spLocks noGrp="1"/>
          </p:cNvSpPr>
          <p:nvPr>
            <p:ph type="dt" idx="3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  <p:sp>
        <p:nvSpPr>
          <p:cNvPr id="4" name="PlaceHolder 5"/>
          <p:cNvSpPr>
            <a:spLocks noGrp="1"/>
          </p:cNvSpPr>
          <p:nvPr>
            <p:ph type="body"/>
          </p:nvPr>
        </p:nvSpPr>
        <p:spPr>
          <a:xfrm>
            <a:off x="342720" y="2317680"/>
            <a:ext cx="6171840" cy="574488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32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2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24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20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20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20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20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</p:sldLayoutIdLst>
  <p:txStyles>
    <p:titleStyle/>
    <p:bodyStyle/>
    <p:otherStyle/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14" name="PlaceHolder 2"/>
          <p:cNvSpPr>
            <a:spLocks noGrp="1"/>
          </p:cNvSpPr>
          <p:nvPr>
            <p:ph type="ftr" idx="4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15" name="PlaceHolder 3"/>
          <p:cNvSpPr>
            <a:spLocks noGrp="1"/>
          </p:cNvSpPr>
          <p:nvPr>
            <p:ph type="sldNum" idx="5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D8171D9E-B74F-41E9-B8BC-CBBA3EA792B8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6" name="PlaceHolder 4"/>
          <p:cNvSpPr>
            <a:spLocks noGrp="1"/>
          </p:cNvSpPr>
          <p:nvPr>
            <p:ph type="dt" idx="6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57" r:id="rId1"/>
  </p:sldLayoutIdLst>
  <p:txStyles>
    <p:titleStyle/>
    <p:bodyStyle/>
    <p:otherStyle/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19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20" name="PlaceHolder 3"/>
          <p:cNvSpPr>
            <a:spLocks noGrp="1"/>
          </p:cNvSpPr>
          <p:nvPr>
            <p:ph type="body"/>
          </p:nvPr>
        </p:nvSpPr>
        <p:spPr>
          <a:xfrm>
            <a:off x="35053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21" name="PlaceHolder 4"/>
          <p:cNvSpPr>
            <a:spLocks noGrp="1"/>
          </p:cNvSpPr>
          <p:nvPr>
            <p:ph type="ftr" idx="7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22" name="PlaceHolder 5"/>
          <p:cNvSpPr>
            <a:spLocks noGrp="1"/>
          </p:cNvSpPr>
          <p:nvPr>
            <p:ph type="sldNum" idx="8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C090B984-3D28-457B-A037-598B8B5001D6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3" name="PlaceHolder 6"/>
          <p:cNvSpPr>
            <a:spLocks noGrp="1"/>
          </p:cNvSpPr>
          <p:nvPr>
            <p:ph type="dt" idx="9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59" r:id="rId1"/>
  </p:sldLayoutIdLst>
  <p:txStyles>
    <p:titleStyle/>
    <p:bodyStyle/>
    <p:otherStyle/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" name="PlaceHolder 1"/>
          <p:cNvSpPr>
            <a:spLocks noGrp="1"/>
          </p:cNvSpPr>
          <p:nvPr>
            <p:ph type="ftr" idx="10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28" name="PlaceHolder 2"/>
          <p:cNvSpPr>
            <a:spLocks noGrp="1"/>
          </p:cNvSpPr>
          <p:nvPr>
            <p:ph type="sldNum" idx="11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DAC82BCE-3910-4113-B6F1-AA7DD6A2B51B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9" name="PlaceHolder 3"/>
          <p:cNvSpPr>
            <a:spLocks noGrp="1"/>
          </p:cNvSpPr>
          <p:nvPr>
            <p:ph type="dt" idx="12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</p:sldLayoutIdLst>
  <p:txStyles>
    <p:titleStyle/>
    <p:bodyStyle/>
    <p:otherStyle/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PlaceHolder 1"/>
          <p:cNvSpPr>
            <a:spLocks noGrp="1"/>
          </p:cNvSpPr>
          <p:nvPr>
            <p:ph type="ftr" idx="13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31" name="PlaceHolder 2"/>
          <p:cNvSpPr>
            <a:spLocks noGrp="1"/>
          </p:cNvSpPr>
          <p:nvPr>
            <p:ph type="sldNum" idx="14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361B83DE-C15F-4332-8EEA-260A38612CF3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32" name="PlaceHolder 3"/>
          <p:cNvSpPr>
            <a:spLocks noGrp="1"/>
          </p:cNvSpPr>
          <p:nvPr>
            <p:ph type="dt" idx="15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3" r:id="rId1"/>
  </p:sldLayoutIdLst>
  <p:txStyles>
    <p:titleStyle/>
    <p:bodyStyle/>
    <p:otherStyle/>
  </p:txStyles>
</p:sldMaster>
</file>

<file path=ppt/slideMasters/slideMaster6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34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617148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35" name="PlaceHolder 3"/>
          <p:cNvSpPr>
            <a:spLocks noGrp="1"/>
          </p:cNvSpPr>
          <p:nvPr>
            <p:ph type="ftr" idx="16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36" name="PlaceHolder 4"/>
          <p:cNvSpPr>
            <a:spLocks noGrp="1"/>
          </p:cNvSpPr>
          <p:nvPr>
            <p:ph type="sldNum" idx="17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D57BB27B-D384-41A2-AE8C-5F34553395DF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37" name="PlaceHolder 5"/>
          <p:cNvSpPr>
            <a:spLocks noGrp="1"/>
          </p:cNvSpPr>
          <p:nvPr>
            <p:ph type="dt" idx="18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5" r:id="rId1"/>
  </p:sldLayoutIdLst>
  <p:txStyles>
    <p:titleStyle/>
    <p:bodyStyle/>
    <p:otherStyle/>
  </p:txStyles>
</p:sldMaster>
</file>

<file path=ppt/slideMasters/slideMaster7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" name="PlaceHolder 1"/>
          <p:cNvSpPr>
            <a:spLocks noGrp="1"/>
          </p:cNvSpPr>
          <p:nvPr>
            <p:ph type="ftr" idx="19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41" name="PlaceHolder 2"/>
          <p:cNvSpPr>
            <a:spLocks noGrp="1"/>
          </p:cNvSpPr>
          <p:nvPr>
            <p:ph type="sldNum" idx="20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316FB39E-9E22-4198-929F-F1BF0B408CFC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42" name="PlaceHolder 3"/>
          <p:cNvSpPr>
            <a:spLocks noGrp="1"/>
          </p:cNvSpPr>
          <p:nvPr>
            <p:ph type="dt" idx="21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7" r:id="rId1"/>
  </p:sldLayoutIdLst>
  <p:txStyles>
    <p:titleStyle/>
    <p:bodyStyle/>
    <p:otherStyle/>
  </p:txStyles>
</p:sldMaster>
</file>

<file path=ppt/slideMasters/slideMaster8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44" name="PlaceHolder 2"/>
          <p:cNvSpPr>
            <a:spLocks noGrp="1"/>
          </p:cNvSpPr>
          <p:nvPr>
            <p:ph type="ftr" idx="22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45" name="PlaceHolder 3"/>
          <p:cNvSpPr>
            <a:spLocks noGrp="1"/>
          </p:cNvSpPr>
          <p:nvPr>
            <p:ph type="sldNum" idx="23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512E70A4-5706-4761-823A-653F01DA37A2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46" name="PlaceHolder 4"/>
          <p:cNvSpPr>
            <a:spLocks noGrp="1"/>
          </p:cNvSpPr>
          <p:nvPr>
            <p:ph type="dt" idx="24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9" r:id="rId1"/>
  </p:sldLayoutIdLst>
  <p:txStyles>
    <p:titleStyle/>
    <p:bodyStyle/>
    <p:otherStyle/>
  </p:txStyles>
</p:sldMaster>
</file>

<file path=ppt/slideMasters/slideMaster9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49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50" name="PlaceHolder 3"/>
          <p:cNvSpPr>
            <a:spLocks noGrp="1"/>
          </p:cNvSpPr>
          <p:nvPr>
            <p:ph type="body"/>
          </p:nvPr>
        </p:nvSpPr>
        <p:spPr>
          <a:xfrm>
            <a:off x="35053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51" name="PlaceHolder 4"/>
          <p:cNvSpPr>
            <a:spLocks noGrp="1"/>
          </p:cNvSpPr>
          <p:nvPr>
            <p:ph type="ftr" idx="25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52" name="PlaceHolder 5"/>
          <p:cNvSpPr>
            <a:spLocks noGrp="1"/>
          </p:cNvSpPr>
          <p:nvPr>
            <p:ph type="sldNum" idx="26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08F4E8AD-7269-4DE0-9EE3-998E4D1E524C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53" name="PlaceHolder 6"/>
          <p:cNvSpPr>
            <a:spLocks noGrp="1"/>
          </p:cNvSpPr>
          <p:nvPr>
            <p:ph type="dt" idx="27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1" r:id="rId1"/>
  </p:sldLayoutIdLst>
  <p:txStyles>
    <p:titleStyle/>
    <p:bodyStyle/>
    <p:otherStyle/>
  </p:txStyles>
</p:sldMaster>
</file>

<file path=ppt/slideMasters/slideMaster10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" name="PlaceHolder 1"/>
          <p:cNvSpPr>
            <a:spLocks noGrp="1"/>
          </p:cNvSpPr>
          <p:nvPr>
            <p:ph type="ftr" idx="28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58" name="PlaceHolder 2"/>
          <p:cNvSpPr>
            <a:spLocks noGrp="1"/>
          </p:cNvSpPr>
          <p:nvPr>
            <p:ph type="sldNum" idx="29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88FC93BF-39B7-4CDD-BBE4-BB7B718CF6B2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59" name="PlaceHolder 3"/>
          <p:cNvSpPr>
            <a:spLocks noGrp="1"/>
          </p:cNvSpPr>
          <p:nvPr>
            <p:ph type="dt" idx="30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</p:sldLayoutIdLst>
  <p:txStyles>
    <p:titleStyle/>
    <p:bodyStyle/>
    <p:otherStyle/>
  </p:txStyles>
</p:sldMaster>
</file>

<file path=ppt/slideMasters/slideMaster1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" name="PlaceHolder 1"/>
          <p:cNvSpPr>
            <a:spLocks noGrp="1"/>
          </p:cNvSpPr>
          <p:nvPr>
            <p:ph type="ftr" idx="31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61" name="PlaceHolder 2"/>
          <p:cNvSpPr>
            <a:spLocks noGrp="1"/>
          </p:cNvSpPr>
          <p:nvPr>
            <p:ph type="sldNum" idx="32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70AC4AFF-4442-43BB-8CE0-C074B1089B11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62" name="PlaceHolder 3"/>
          <p:cNvSpPr>
            <a:spLocks noGrp="1"/>
          </p:cNvSpPr>
          <p:nvPr>
            <p:ph type="dt" idx="33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5" r:id="rId1"/>
  </p:sldLayoutIdLst>
  <p:txStyles>
    <p:titleStyle/>
    <p:bodyStyle/>
    <p:otherStyle/>
  </p:txStyles>
</p:sldMaster>
</file>

<file path=ppt/slideMasters/slideMaster1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64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617148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65" name="PlaceHolder 3"/>
          <p:cNvSpPr>
            <a:spLocks noGrp="1"/>
          </p:cNvSpPr>
          <p:nvPr>
            <p:ph type="ftr" idx="34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66" name="PlaceHolder 4"/>
          <p:cNvSpPr>
            <a:spLocks noGrp="1"/>
          </p:cNvSpPr>
          <p:nvPr>
            <p:ph type="sldNum" idx="35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B6A5144A-FC91-413E-9C94-14891E3A51D3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67" name="PlaceHolder 5"/>
          <p:cNvSpPr>
            <a:spLocks noGrp="1"/>
          </p:cNvSpPr>
          <p:nvPr>
            <p:ph type="dt" idx="36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7" r:id="rId1"/>
  </p:sldLayoutIdLst>
  <p:txStyles>
    <p:titleStyle/>
    <p:bodyStyle/>
    <p:otherStyle/>
  </p:txStyles>
</p:sldMaster>
</file>

<file path=ppt/slideMasters/slideMaster1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0" name="PlaceHolder 1"/>
          <p:cNvSpPr>
            <a:spLocks noGrp="1"/>
          </p:cNvSpPr>
          <p:nvPr>
            <p:ph type="ftr" idx="37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71" name="PlaceHolder 2"/>
          <p:cNvSpPr>
            <a:spLocks noGrp="1"/>
          </p:cNvSpPr>
          <p:nvPr>
            <p:ph type="sldNum" idx="38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56C2B1AC-8E6B-4EDE-92CF-5192715CF2AE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72" name="PlaceHolder 3"/>
          <p:cNvSpPr>
            <a:spLocks noGrp="1"/>
          </p:cNvSpPr>
          <p:nvPr>
            <p:ph type="dt" idx="39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9" r:id="rId1"/>
  </p:sldLayoutIdLst>
  <p:txStyles>
    <p:titleStyle/>
    <p:bodyStyle/>
    <p:otherStyle/>
  </p:txStyles>
</p:sldMaster>
</file>

<file path=ppt/slideMasters/slideMaster1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74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75" name="PlaceHolder 3"/>
          <p:cNvSpPr>
            <a:spLocks noGrp="1"/>
          </p:cNvSpPr>
          <p:nvPr>
            <p:ph type="body"/>
          </p:nvPr>
        </p:nvSpPr>
        <p:spPr>
          <a:xfrm>
            <a:off x="35053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76" name="PlaceHolder 4"/>
          <p:cNvSpPr>
            <a:spLocks noGrp="1"/>
          </p:cNvSpPr>
          <p:nvPr>
            <p:ph type="ftr" idx="40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77" name="PlaceHolder 5"/>
          <p:cNvSpPr>
            <a:spLocks noGrp="1"/>
          </p:cNvSpPr>
          <p:nvPr>
            <p:ph type="sldNum" idx="41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BF5ADA29-F9B3-4096-869C-FE341987871A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78" name="PlaceHolder 6"/>
          <p:cNvSpPr>
            <a:spLocks noGrp="1"/>
          </p:cNvSpPr>
          <p:nvPr>
            <p:ph type="dt" idx="42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81" r:id="rId1"/>
  </p:sldLayoutIdLst>
  <p:txStyles>
    <p:titleStyle/>
    <p:bodyStyle/>
    <p:otherStyle/>
  </p:txStyles>
</p:sldMaster>
</file>

<file path=ppt/slideMasters/slideMaster1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2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83" name="PlaceHolder 2"/>
          <p:cNvSpPr>
            <a:spLocks noGrp="1"/>
          </p:cNvSpPr>
          <p:nvPr>
            <p:ph type="ftr" idx="43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84" name="PlaceHolder 3"/>
          <p:cNvSpPr>
            <a:spLocks noGrp="1"/>
          </p:cNvSpPr>
          <p:nvPr>
            <p:ph type="sldNum" idx="44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B88D2DF0-9833-45A3-8F44-FE5BF41E4E8F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85" name="PlaceHolder 4"/>
          <p:cNvSpPr>
            <a:spLocks noGrp="1"/>
          </p:cNvSpPr>
          <p:nvPr>
            <p:ph type="dt" idx="45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83" r:id="rId1"/>
  </p:sldLayoutIdLst>
  <p:txStyles>
    <p:titleStyle/>
    <p:bodyStyle/>
    <p:otherStyle/>
  </p:txStyles>
</p:sldMaster>
</file>

<file path=ppt/slideMasters/slideMaster16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" name="PlaceHolder 1"/>
          <p:cNvSpPr>
            <a:spLocks noGrp="1"/>
          </p:cNvSpPr>
          <p:nvPr>
            <p:ph type="ftr" idx="46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88" name="PlaceHolder 2"/>
          <p:cNvSpPr>
            <a:spLocks noGrp="1"/>
          </p:cNvSpPr>
          <p:nvPr>
            <p:ph type="sldNum" idx="47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F990A779-A158-428C-9BFE-17FC88C428D1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89" name="PlaceHolder 3"/>
          <p:cNvSpPr>
            <a:spLocks noGrp="1"/>
          </p:cNvSpPr>
          <p:nvPr>
            <p:ph type="dt" idx="48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85" r:id="rId1"/>
  </p:sldLayoutIdLst>
  <p:txStyles>
    <p:titleStyle/>
    <p:bodyStyle/>
    <p:otherStyle/>
  </p:txStyles>
</p:sldMaster>
</file>

<file path=ppt/slideMasters/slideMaster17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" name="PlaceHolder 1"/>
          <p:cNvSpPr>
            <a:spLocks noGrp="1"/>
          </p:cNvSpPr>
          <p:nvPr>
            <p:ph type="ftr" idx="49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91" name="PlaceHolder 2"/>
          <p:cNvSpPr>
            <a:spLocks noGrp="1"/>
          </p:cNvSpPr>
          <p:nvPr>
            <p:ph type="sldNum" idx="50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74BD4B94-7415-4729-9389-2088DFF91988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92" name="PlaceHolder 3"/>
          <p:cNvSpPr>
            <a:spLocks noGrp="1"/>
          </p:cNvSpPr>
          <p:nvPr>
            <p:ph type="dt" idx="51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87" r:id="rId1"/>
  </p:sldLayoutIdLst>
  <p:txStyles>
    <p:titleStyle/>
    <p:bodyStyle/>
    <p:otherStyle/>
  </p:txStyles>
</p:sldMaster>
</file>

<file path=ppt/slideMasters/slideMaster18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3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94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617148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95" name="PlaceHolder 3"/>
          <p:cNvSpPr>
            <a:spLocks noGrp="1"/>
          </p:cNvSpPr>
          <p:nvPr>
            <p:ph type="ftr" idx="52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96" name="PlaceHolder 4"/>
          <p:cNvSpPr>
            <a:spLocks noGrp="1"/>
          </p:cNvSpPr>
          <p:nvPr>
            <p:ph type="sldNum" idx="53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681C5EBF-24A7-47E6-A150-63E9DAC4241E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97" name="PlaceHolder 5"/>
          <p:cNvSpPr>
            <a:spLocks noGrp="1"/>
          </p:cNvSpPr>
          <p:nvPr>
            <p:ph type="dt" idx="54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89" r:id="rId1"/>
  </p:sldLayoutIdLst>
  <p:txStyles>
    <p:titleStyle/>
    <p:bodyStyle/>
    <p:otherStyle/>
  </p:txStyles>
</p:sldMaster>
</file>

<file path=ppt/slideMasters/slideMaster19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0" name="PlaceHolder 1"/>
          <p:cNvSpPr>
            <a:spLocks noGrp="1"/>
          </p:cNvSpPr>
          <p:nvPr>
            <p:ph type="ftr" idx="55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101" name="PlaceHolder 2"/>
          <p:cNvSpPr>
            <a:spLocks noGrp="1"/>
          </p:cNvSpPr>
          <p:nvPr>
            <p:ph type="sldNum" idx="56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DC8C4254-911C-47FD-8334-69233BF9A2F8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02" name="PlaceHolder 3"/>
          <p:cNvSpPr>
            <a:spLocks noGrp="1"/>
          </p:cNvSpPr>
          <p:nvPr>
            <p:ph type="dt" idx="57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91" r:id="rId1"/>
  </p:sldLayoutIdLst>
  <p:txStyles>
    <p:titleStyle/>
    <p:bodyStyle/>
    <p:otherStyle/>
  </p:txStyles>
</p:sldMaster>
</file>

<file path=ppt/slideMasters/slideMaster20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3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104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617148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105" name="PlaceHolder 3"/>
          <p:cNvSpPr>
            <a:spLocks noGrp="1"/>
          </p:cNvSpPr>
          <p:nvPr>
            <p:ph type="ftr" idx="58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106" name="PlaceHolder 4"/>
          <p:cNvSpPr>
            <a:spLocks noGrp="1"/>
          </p:cNvSpPr>
          <p:nvPr>
            <p:ph type="sldNum" idx="59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0C2B8399-AAB2-4F9F-9F13-F51CEC2BE92E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07" name="PlaceHolder 5"/>
          <p:cNvSpPr>
            <a:spLocks noGrp="1"/>
          </p:cNvSpPr>
          <p:nvPr>
            <p:ph type="dt" idx="60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93" r:id="rId1"/>
  </p:sldLayoutIdLst>
  <p:txStyles>
    <p:titleStyle/>
    <p:bodyStyle/>
    <p:otherStyle/>
  </p:txStyles>
</p:sldMaster>
</file>

<file path=ppt/slideMasters/slideMaster2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0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111" name="PlaceHolder 2"/>
          <p:cNvSpPr>
            <a:spLocks noGrp="1"/>
          </p:cNvSpPr>
          <p:nvPr>
            <p:ph type="ftr" idx="61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112" name="PlaceHolder 3"/>
          <p:cNvSpPr>
            <a:spLocks noGrp="1"/>
          </p:cNvSpPr>
          <p:nvPr>
            <p:ph type="sldNum" idx="62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3AC1B0B2-12BD-462D-A5AF-9D08B5642A54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13" name="PlaceHolder 4"/>
          <p:cNvSpPr>
            <a:spLocks noGrp="1"/>
          </p:cNvSpPr>
          <p:nvPr>
            <p:ph type="dt" idx="63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95" r:id="rId1"/>
  </p:sldLayoutIdLst>
  <p:txStyles>
    <p:titleStyle/>
    <p:bodyStyle/>
    <p:otherStyle/>
  </p:txStyles>
</p:sldMaster>
</file>

<file path=ppt/slideMasters/slideMaster2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5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116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117" name="PlaceHolder 3"/>
          <p:cNvSpPr>
            <a:spLocks noGrp="1"/>
          </p:cNvSpPr>
          <p:nvPr>
            <p:ph type="body"/>
          </p:nvPr>
        </p:nvSpPr>
        <p:spPr>
          <a:xfrm>
            <a:off x="35053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118" name="PlaceHolder 4"/>
          <p:cNvSpPr>
            <a:spLocks noGrp="1"/>
          </p:cNvSpPr>
          <p:nvPr>
            <p:ph type="ftr" idx="64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119" name="PlaceHolder 5"/>
          <p:cNvSpPr>
            <a:spLocks noGrp="1"/>
          </p:cNvSpPr>
          <p:nvPr>
            <p:ph type="sldNum" idx="65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7E7D3190-3CD1-4BFC-9B86-C4A52AA4F052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20" name="PlaceHolder 6"/>
          <p:cNvSpPr>
            <a:spLocks noGrp="1"/>
          </p:cNvSpPr>
          <p:nvPr>
            <p:ph type="dt" idx="66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97" r:id="rId1"/>
  </p:sldLayoutIdLst>
  <p:txStyles>
    <p:titleStyle/>
    <p:bodyStyle/>
    <p:otherStyle/>
  </p:txStyles>
</p:sldMaster>
</file>

<file path=ppt/slideMasters/slideMaster2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4" name="PlaceHolder 1"/>
          <p:cNvSpPr>
            <a:spLocks noGrp="1"/>
          </p:cNvSpPr>
          <p:nvPr>
            <p:ph type="ftr" idx="67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125" name="PlaceHolder 2"/>
          <p:cNvSpPr>
            <a:spLocks noGrp="1"/>
          </p:cNvSpPr>
          <p:nvPr>
            <p:ph type="sldNum" idx="68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A1495F1D-541D-4F26-BFE7-6E7AE35D4A60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26" name="PlaceHolder 3"/>
          <p:cNvSpPr>
            <a:spLocks noGrp="1"/>
          </p:cNvSpPr>
          <p:nvPr>
            <p:ph type="dt" idx="69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99" r:id="rId1"/>
  </p:sldLayoutIdLst>
  <p:txStyles>
    <p:titleStyle/>
    <p:bodyStyle/>
    <p:otherStyle/>
  </p:txStyles>
</p:sldMaster>
</file>

<file path=ppt/slideMasters/slideMaster2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7" name="PlaceHolder 1"/>
          <p:cNvSpPr>
            <a:spLocks noGrp="1"/>
          </p:cNvSpPr>
          <p:nvPr>
            <p:ph type="ftr" idx="70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128" name="PlaceHolder 2"/>
          <p:cNvSpPr>
            <a:spLocks noGrp="1"/>
          </p:cNvSpPr>
          <p:nvPr>
            <p:ph type="sldNum" idx="71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3C3597D7-AFE6-4DBF-8421-743F7009FB93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29" name="PlaceHolder 3"/>
          <p:cNvSpPr>
            <a:spLocks noGrp="1"/>
          </p:cNvSpPr>
          <p:nvPr>
            <p:ph type="dt" idx="72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01" r:id="rId1"/>
  </p:sldLayoutIdLst>
  <p:txStyles>
    <p:titleStyle/>
    <p:bodyStyle/>
    <p:otherStyle/>
  </p:txStyles>
</p:sldMaster>
</file>

<file path=ppt/slideMasters/slideMaster2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0" name="PlaceHolder 1"/>
          <p:cNvSpPr>
            <a:spLocks noGrp="1"/>
          </p:cNvSpPr>
          <p:nvPr>
            <p:ph type="ftr" idx="73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131" name="PlaceHolder 2"/>
          <p:cNvSpPr>
            <a:spLocks noGrp="1"/>
          </p:cNvSpPr>
          <p:nvPr>
            <p:ph type="sldNum" idx="74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424AC2D4-D5F9-4D71-8284-D09336A160FF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32" name="PlaceHolder 3"/>
          <p:cNvSpPr>
            <a:spLocks noGrp="1"/>
          </p:cNvSpPr>
          <p:nvPr>
            <p:ph type="dt" idx="75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03" r:id="rId1"/>
  </p:sldLayoutIdLst>
  <p:txStyles>
    <p:titleStyle/>
    <p:bodyStyle/>
    <p:otherStyle/>
  </p:txStyles>
</p:sldMaster>
</file>

<file path=ppt/slideMasters/slideMaster26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" name="PlaceHolder 1"/>
          <p:cNvSpPr>
            <a:spLocks noGrp="1"/>
          </p:cNvSpPr>
          <p:nvPr>
            <p:ph type="ftr" idx="76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134" name="PlaceHolder 2"/>
          <p:cNvSpPr>
            <a:spLocks noGrp="1"/>
          </p:cNvSpPr>
          <p:nvPr>
            <p:ph type="sldNum" idx="77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16C2DD12-9CC5-41A2-8ED6-49DA6DB955E4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35" name="PlaceHolder 3"/>
          <p:cNvSpPr>
            <a:spLocks noGrp="1"/>
          </p:cNvSpPr>
          <p:nvPr>
            <p:ph type="dt" idx="78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05" r:id="rId1"/>
  </p:sldLayoutIdLst>
  <p:txStyles>
    <p:titleStyle/>
    <p:bodyStyle/>
    <p:otherStyle/>
  </p:txStyles>
</p:sldMaster>
</file>

<file path=ppt/slideMasters/slideMaster27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6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137" name="PlaceHolder 2"/>
          <p:cNvSpPr>
            <a:spLocks noGrp="1"/>
          </p:cNvSpPr>
          <p:nvPr>
            <p:ph type="ftr" idx="79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138" name="PlaceHolder 3"/>
          <p:cNvSpPr>
            <a:spLocks noGrp="1"/>
          </p:cNvSpPr>
          <p:nvPr>
            <p:ph type="sldNum" idx="80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5DE0CF07-DA95-4DB4-BC75-21B6255038AD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39" name="PlaceHolder 4"/>
          <p:cNvSpPr>
            <a:spLocks noGrp="1"/>
          </p:cNvSpPr>
          <p:nvPr>
            <p:ph type="dt" idx="81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07" r:id="rId1"/>
  </p:sldLayoutIdLst>
  <p:txStyles>
    <p:titleStyle/>
    <p:bodyStyle/>
    <p:otherStyle/>
  </p:txStyles>
</p:sldMaster>
</file>

<file path=ppt/slideMasters/slideMaster28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1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142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143" name="PlaceHolder 3"/>
          <p:cNvSpPr>
            <a:spLocks noGrp="1"/>
          </p:cNvSpPr>
          <p:nvPr>
            <p:ph type="body"/>
          </p:nvPr>
        </p:nvSpPr>
        <p:spPr>
          <a:xfrm>
            <a:off x="35053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144" name="PlaceHolder 4"/>
          <p:cNvSpPr>
            <a:spLocks noGrp="1"/>
          </p:cNvSpPr>
          <p:nvPr>
            <p:ph type="ftr" idx="82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145" name="PlaceHolder 5"/>
          <p:cNvSpPr>
            <a:spLocks noGrp="1"/>
          </p:cNvSpPr>
          <p:nvPr>
            <p:ph type="sldNum" idx="83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DA26EE2C-7D20-4BA1-BF60-B069EB597EAE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46" name="PlaceHolder 6"/>
          <p:cNvSpPr>
            <a:spLocks noGrp="1"/>
          </p:cNvSpPr>
          <p:nvPr>
            <p:ph type="dt" idx="84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09" r:id="rId1"/>
  </p:sldLayoutIdLst>
  <p:txStyles>
    <p:titleStyle/>
    <p:bodyStyle/>
    <p:otherStyle/>
  </p:txStyles>
</p:sldMaster>
</file>

<file path=ppt/slideMasters/slideMaster29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0" name="PlaceHolder 1"/>
          <p:cNvSpPr>
            <a:spLocks noGrp="1"/>
          </p:cNvSpPr>
          <p:nvPr>
            <p:ph type="ftr" idx="85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151" name="PlaceHolder 2"/>
          <p:cNvSpPr>
            <a:spLocks noGrp="1"/>
          </p:cNvSpPr>
          <p:nvPr>
            <p:ph type="sldNum" idx="86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EF4FBAA0-C3CC-4B5A-A602-BF8339CA98D0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52" name="PlaceHolder 3"/>
          <p:cNvSpPr>
            <a:spLocks noGrp="1"/>
          </p:cNvSpPr>
          <p:nvPr>
            <p:ph type="dt" idx="87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11" r:id="rId1"/>
  </p:sldLayoutIdLst>
  <p:txStyles>
    <p:titleStyle/>
    <p:bodyStyle/>
    <p:otherStyle/>
  </p:txStyles>
</p:sldMaster>
</file>

<file path=ppt/slideMasters/slideMaster30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" name="PlaceHolder 1"/>
          <p:cNvSpPr>
            <a:spLocks noGrp="1"/>
          </p:cNvSpPr>
          <p:nvPr>
            <p:ph type="ftr" idx="88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154" name="PlaceHolder 2"/>
          <p:cNvSpPr>
            <a:spLocks noGrp="1"/>
          </p:cNvSpPr>
          <p:nvPr>
            <p:ph type="sldNum" idx="89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45E78F55-8486-4826-BE21-8AC492F6DF84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55" name="PlaceHolder 3"/>
          <p:cNvSpPr>
            <a:spLocks noGrp="1"/>
          </p:cNvSpPr>
          <p:nvPr>
            <p:ph type="dt" idx="90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13" r:id="rId1"/>
  </p:sldLayoutIdLst>
  <p:txStyles>
    <p:titleStyle/>
    <p:bodyStyle/>
    <p:otherStyle/>
  </p:txStyles>
</p:sldMaster>
</file>

<file path=ppt/slideMasters/slideMaster3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6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157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617148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158" name="PlaceHolder 3"/>
          <p:cNvSpPr>
            <a:spLocks noGrp="1"/>
          </p:cNvSpPr>
          <p:nvPr>
            <p:ph type="ftr" idx="91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159" name="PlaceHolder 4"/>
          <p:cNvSpPr>
            <a:spLocks noGrp="1"/>
          </p:cNvSpPr>
          <p:nvPr>
            <p:ph type="sldNum" idx="92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386D43F5-B604-4C1B-89CD-3588465D6605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60" name="PlaceHolder 5"/>
          <p:cNvSpPr>
            <a:spLocks noGrp="1"/>
          </p:cNvSpPr>
          <p:nvPr>
            <p:ph type="dt" idx="93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15" r:id="rId1"/>
  </p:sldLayoutIdLst>
  <p:txStyles>
    <p:titleStyle/>
    <p:bodyStyle/>
    <p:otherStyle/>
  </p:txStyles>
</p:sldMaster>
</file>

<file path=ppt/slideMasters/slideMaster3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" name="PlaceHolder 1"/>
          <p:cNvSpPr>
            <a:spLocks noGrp="1"/>
          </p:cNvSpPr>
          <p:nvPr>
            <p:ph type="ftr" idx="94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164" name="PlaceHolder 2"/>
          <p:cNvSpPr>
            <a:spLocks noGrp="1"/>
          </p:cNvSpPr>
          <p:nvPr>
            <p:ph type="sldNum" idx="95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A3A0CA63-2525-4EB5-AE55-D0C282B69827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65" name="PlaceHolder 3"/>
          <p:cNvSpPr>
            <a:spLocks noGrp="1"/>
          </p:cNvSpPr>
          <p:nvPr>
            <p:ph type="dt" idx="96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17" r:id="rId1"/>
  </p:sldLayoutIdLst>
  <p:txStyles>
    <p:titleStyle/>
    <p:bodyStyle/>
    <p:otherStyle/>
  </p:txStyles>
</p:sldMaster>
</file>

<file path=ppt/slideMasters/slideMaster3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6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167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168" name="PlaceHolder 3"/>
          <p:cNvSpPr>
            <a:spLocks noGrp="1"/>
          </p:cNvSpPr>
          <p:nvPr>
            <p:ph type="body"/>
          </p:nvPr>
        </p:nvSpPr>
        <p:spPr>
          <a:xfrm>
            <a:off x="35053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169" name="PlaceHolder 4"/>
          <p:cNvSpPr>
            <a:spLocks noGrp="1"/>
          </p:cNvSpPr>
          <p:nvPr>
            <p:ph type="ftr" idx="97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170" name="PlaceHolder 5"/>
          <p:cNvSpPr>
            <a:spLocks noGrp="1"/>
          </p:cNvSpPr>
          <p:nvPr>
            <p:ph type="sldNum" idx="98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93290039-2550-4D99-A68D-61A69FECC225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71" name="PlaceHolder 6"/>
          <p:cNvSpPr>
            <a:spLocks noGrp="1"/>
          </p:cNvSpPr>
          <p:nvPr>
            <p:ph type="dt" idx="99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19" r:id="rId1"/>
  </p:sldLayoutIdLst>
  <p:txStyles>
    <p:titleStyle/>
    <p:bodyStyle/>
    <p:otherStyle/>
  </p:txStyles>
</p:sldMaster>
</file>

<file path=ppt/slideMasters/slideMaster3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5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176" name="PlaceHolder 2"/>
          <p:cNvSpPr>
            <a:spLocks noGrp="1"/>
          </p:cNvSpPr>
          <p:nvPr>
            <p:ph type="ftr" idx="100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177" name="PlaceHolder 3"/>
          <p:cNvSpPr>
            <a:spLocks noGrp="1"/>
          </p:cNvSpPr>
          <p:nvPr>
            <p:ph type="sldNum" idx="101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17DE1C53-204F-4E7D-B5C1-403212832D26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78" name="PlaceHolder 4"/>
          <p:cNvSpPr>
            <a:spLocks noGrp="1"/>
          </p:cNvSpPr>
          <p:nvPr>
            <p:ph type="dt" idx="102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21" r:id="rId1"/>
  </p:sldLayoutIdLst>
  <p:txStyles>
    <p:titleStyle/>
    <p:bodyStyle/>
    <p:otherStyle/>
  </p:txStyles>
</p:sldMaster>
</file>

<file path=ppt/slideMasters/slideMaster3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0" name="PlaceHolder 1"/>
          <p:cNvSpPr>
            <a:spLocks noGrp="1"/>
          </p:cNvSpPr>
          <p:nvPr>
            <p:ph type="ftr" idx="103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181" name="PlaceHolder 2"/>
          <p:cNvSpPr>
            <a:spLocks noGrp="1"/>
          </p:cNvSpPr>
          <p:nvPr>
            <p:ph type="sldNum" idx="104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DC2692EB-948B-4000-99C0-F36FA5281081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82" name="PlaceHolder 3"/>
          <p:cNvSpPr>
            <a:spLocks noGrp="1"/>
          </p:cNvSpPr>
          <p:nvPr>
            <p:ph type="dt" idx="105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23" r:id="rId1"/>
  </p:sldLayoutIdLst>
  <p:txStyles>
    <p:titleStyle/>
    <p:bodyStyle/>
    <p:otherStyle/>
  </p:txStyles>
</p:sldMaster>
</file>

<file path=ppt/slideMasters/slideMaster36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3" name="PlaceHolder 1"/>
          <p:cNvSpPr>
            <a:spLocks noGrp="1"/>
          </p:cNvSpPr>
          <p:nvPr>
            <p:ph type="ftr" idx="106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184" name="PlaceHolder 2"/>
          <p:cNvSpPr>
            <a:spLocks noGrp="1"/>
          </p:cNvSpPr>
          <p:nvPr>
            <p:ph type="sldNum" idx="107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E2D6A68D-1CED-4AA3-B27F-2A7A8E45CC9C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85" name="PlaceHolder 3"/>
          <p:cNvSpPr>
            <a:spLocks noGrp="1"/>
          </p:cNvSpPr>
          <p:nvPr>
            <p:ph type="dt" idx="108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25" r:id="rId1"/>
  </p:sldLayoutIdLst>
  <p:txStyles>
    <p:titleStyle/>
    <p:bodyStyle/>
    <p:otherStyle/>
  </p:txStyles>
</p:sldMaster>
</file>

<file path=ppt/slideMasters/slideMaster37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6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187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617148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188" name="PlaceHolder 3"/>
          <p:cNvSpPr>
            <a:spLocks noGrp="1"/>
          </p:cNvSpPr>
          <p:nvPr>
            <p:ph type="ftr" idx="109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189" name="PlaceHolder 4"/>
          <p:cNvSpPr>
            <a:spLocks noGrp="1"/>
          </p:cNvSpPr>
          <p:nvPr>
            <p:ph type="sldNum" idx="110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EF268ED9-363B-485F-B169-0D53E6D7B02D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90" name="PlaceHolder 5"/>
          <p:cNvSpPr>
            <a:spLocks noGrp="1"/>
          </p:cNvSpPr>
          <p:nvPr>
            <p:ph type="dt" idx="111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27" r:id="rId1"/>
  </p:sldLayoutIdLst>
  <p:txStyles>
    <p:titleStyle/>
    <p:bodyStyle/>
    <p:otherStyle/>
  </p:txStyles>
</p:sldMaster>
</file>

<file path=ppt/slideMasters/slideMaster38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3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194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195" name="PlaceHolder 3"/>
          <p:cNvSpPr>
            <a:spLocks noGrp="1"/>
          </p:cNvSpPr>
          <p:nvPr>
            <p:ph type="body"/>
          </p:nvPr>
        </p:nvSpPr>
        <p:spPr>
          <a:xfrm>
            <a:off x="35053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196" name="PlaceHolder 4"/>
          <p:cNvSpPr>
            <a:spLocks noGrp="1"/>
          </p:cNvSpPr>
          <p:nvPr>
            <p:ph type="ftr" idx="112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197" name="PlaceHolder 5"/>
          <p:cNvSpPr>
            <a:spLocks noGrp="1"/>
          </p:cNvSpPr>
          <p:nvPr>
            <p:ph type="sldNum" idx="113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C6FB4721-9E22-40A4-8BAC-E714B1CE6BBE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198" name="PlaceHolder 6"/>
          <p:cNvSpPr>
            <a:spLocks noGrp="1"/>
          </p:cNvSpPr>
          <p:nvPr>
            <p:ph type="dt" idx="114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29" r:id="rId1"/>
  </p:sldLayoutIdLst>
  <p:txStyles>
    <p:titleStyle/>
    <p:bodyStyle/>
    <p:otherStyle/>
  </p:txStyles>
</p:sldMaster>
</file>

<file path=ppt/slideMasters/slideMaster39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2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203" name="PlaceHolder 2"/>
          <p:cNvSpPr>
            <a:spLocks noGrp="1"/>
          </p:cNvSpPr>
          <p:nvPr>
            <p:ph type="ftr" idx="115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204" name="PlaceHolder 3"/>
          <p:cNvSpPr>
            <a:spLocks noGrp="1"/>
          </p:cNvSpPr>
          <p:nvPr>
            <p:ph type="sldNum" idx="116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6B0F4652-D95B-430C-A5DB-35946600B059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05" name="PlaceHolder 4"/>
          <p:cNvSpPr>
            <a:spLocks noGrp="1"/>
          </p:cNvSpPr>
          <p:nvPr>
            <p:ph type="dt" idx="117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31" r:id="rId1"/>
  </p:sldLayoutIdLst>
  <p:txStyles>
    <p:titleStyle/>
    <p:bodyStyle/>
    <p:otherStyle/>
  </p:txStyles>
</p:sldMaster>
</file>

<file path=ppt/slideMasters/slideMaster40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7" name="PlaceHolder 1"/>
          <p:cNvSpPr>
            <a:spLocks noGrp="1"/>
          </p:cNvSpPr>
          <p:nvPr>
            <p:ph type="ftr" idx="118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208" name="PlaceHolder 2"/>
          <p:cNvSpPr>
            <a:spLocks noGrp="1"/>
          </p:cNvSpPr>
          <p:nvPr>
            <p:ph type="sldNum" idx="119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B7CF366F-3C6A-4FE0-B8E5-415D8ACD9534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09" name="PlaceHolder 3"/>
          <p:cNvSpPr>
            <a:spLocks noGrp="1"/>
          </p:cNvSpPr>
          <p:nvPr>
            <p:ph type="dt" idx="120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33" r:id="rId1"/>
  </p:sldLayoutIdLst>
  <p:txStyles>
    <p:titleStyle/>
    <p:bodyStyle/>
    <p:otherStyle/>
  </p:txStyles>
</p:sldMaster>
</file>

<file path=ppt/slideMasters/slideMaster4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0" name="PlaceHolder 1"/>
          <p:cNvSpPr>
            <a:spLocks noGrp="1"/>
          </p:cNvSpPr>
          <p:nvPr>
            <p:ph type="ftr" idx="121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211" name="PlaceHolder 2"/>
          <p:cNvSpPr>
            <a:spLocks noGrp="1"/>
          </p:cNvSpPr>
          <p:nvPr>
            <p:ph type="sldNum" idx="122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7F9C3883-D440-4E56-A4F5-6711FBAD63D4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12" name="PlaceHolder 3"/>
          <p:cNvSpPr>
            <a:spLocks noGrp="1"/>
          </p:cNvSpPr>
          <p:nvPr>
            <p:ph type="dt" idx="123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35" r:id="rId1"/>
  </p:sldLayoutIdLst>
  <p:txStyles>
    <p:titleStyle/>
    <p:bodyStyle/>
    <p:otherStyle/>
  </p:txStyles>
</p:sldMaster>
</file>

<file path=ppt/slideMasters/slideMaster4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3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214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617148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215" name="PlaceHolder 3"/>
          <p:cNvSpPr>
            <a:spLocks noGrp="1"/>
          </p:cNvSpPr>
          <p:nvPr>
            <p:ph type="ftr" idx="124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216" name="PlaceHolder 4"/>
          <p:cNvSpPr>
            <a:spLocks noGrp="1"/>
          </p:cNvSpPr>
          <p:nvPr>
            <p:ph type="sldNum" idx="125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DFCF5A64-46B0-4307-8689-F63662CE2879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17" name="PlaceHolder 5"/>
          <p:cNvSpPr>
            <a:spLocks noGrp="1"/>
          </p:cNvSpPr>
          <p:nvPr>
            <p:ph type="dt" idx="126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37" r:id="rId1"/>
  </p:sldLayoutIdLst>
  <p:txStyles>
    <p:titleStyle/>
    <p:bodyStyle/>
    <p:otherStyle/>
  </p:txStyles>
</p:sldMaster>
</file>

<file path=ppt/slideMasters/slideMaster4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0" name="PlaceHolder 1"/>
          <p:cNvSpPr>
            <a:spLocks noGrp="1"/>
          </p:cNvSpPr>
          <p:nvPr>
            <p:ph type="ftr" idx="127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221" name="PlaceHolder 2"/>
          <p:cNvSpPr>
            <a:spLocks noGrp="1"/>
          </p:cNvSpPr>
          <p:nvPr>
            <p:ph type="sldNum" idx="128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AB0485B0-EACE-4765-846E-AC79515FFD71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22" name="PlaceHolder 3"/>
          <p:cNvSpPr>
            <a:spLocks noGrp="1"/>
          </p:cNvSpPr>
          <p:nvPr>
            <p:ph type="dt" idx="129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39" r:id="rId1"/>
  </p:sldLayoutIdLst>
  <p:txStyles>
    <p:titleStyle/>
    <p:bodyStyle/>
    <p:otherStyle/>
  </p:txStyles>
</p:sldMaster>
</file>

<file path=ppt/slideMasters/slideMaster4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3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224" name="PlaceHolder 2"/>
          <p:cNvSpPr>
            <a:spLocks noGrp="1"/>
          </p:cNvSpPr>
          <p:nvPr>
            <p:ph type="ftr" idx="130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225" name="PlaceHolder 3"/>
          <p:cNvSpPr>
            <a:spLocks noGrp="1"/>
          </p:cNvSpPr>
          <p:nvPr>
            <p:ph type="sldNum" idx="131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13335DAD-188C-42A0-8D62-EFD8305D1742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26" name="PlaceHolder 4"/>
          <p:cNvSpPr>
            <a:spLocks noGrp="1"/>
          </p:cNvSpPr>
          <p:nvPr>
            <p:ph type="dt" idx="132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41" r:id="rId1"/>
  </p:sldLayoutIdLst>
  <p:txStyles>
    <p:titleStyle/>
    <p:bodyStyle/>
    <p:otherStyle/>
  </p:txStyles>
</p:sldMaster>
</file>

<file path=ppt/slideMasters/slideMaster4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8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229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230" name="PlaceHolder 3"/>
          <p:cNvSpPr>
            <a:spLocks noGrp="1"/>
          </p:cNvSpPr>
          <p:nvPr>
            <p:ph type="body"/>
          </p:nvPr>
        </p:nvSpPr>
        <p:spPr>
          <a:xfrm>
            <a:off x="35053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231" name="PlaceHolder 4"/>
          <p:cNvSpPr>
            <a:spLocks noGrp="1"/>
          </p:cNvSpPr>
          <p:nvPr>
            <p:ph type="ftr" idx="133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232" name="PlaceHolder 5"/>
          <p:cNvSpPr>
            <a:spLocks noGrp="1"/>
          </p:cNvSpPr>
          <p:nvPr>
            <p:ph type="sldNum" idx="134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A977FA97-3C92-425B-B4E7-800DA51FA617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33" name="PlaceHolder 6"/>
          <p:cNvSpPr>
            <a:spLocks noGrp="1"/>
          </p:cNvSpPr>
          <p:nvPr>
            <p:ph type="dt" idx="135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43" r:id="rId1"/>
  </p:sldLayoutIdLst>
  <p:txStyles>
    <p:titleStyle/>
    <p:bodyStyle/>
    <p:otherStyle/>
  </p:txStyles>
</p:sldMaster>
</file>

<file path=ppt/slideMasters/slideMaster46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7" name="PlaceHolder 1"/>
          <p:cNvSpPr>
            <a:spLocks noGrp="1"/>
          </p:cNvSpPr>
          <p:nvPr>
            <p:ph type="ftr" idx="136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238" name="PlaceHolder 2"/>
          <p:cNvSpPr>
            <a:spLocks noGrp="1"/>
          </p:cNvSpPr>
          <p:nvPr>
            <p:ph type="sldNum" idx="137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21578920-AA57-4407-9761-87FA1C00B835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39" name="PlaceHolder 3"/>
          <p:cNvSpPr>
            <a:spLocks noGrp="1"/>
          </p:cNvSpPr>
          <p:nvPr>
            <p:ph type="dt" idx="138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45" r:id="rId1"/>
  </p:sldLayoutIdLst>
  <p:txStyles>
    <p:titleStyle/>
    <p:bodyStyle/>
    <p:otherStyle/>
  </p:txStyles>
</p:sldMaster>
</file>

<file path=ppt/slideMasters/slideMaster47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0" name="PlaceHolder 1"/>
          <p:cNvSpPr>
            <a:spLocks noGrp="1"/>
          </p:cNvSpPr>
          <p:nvPr>
            <p:ph type="ftr" idx="139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241" name="PlaceHolder 2"/>
          <p:cNvSpPr>
            <a:spLocks noGrp="1"/>
          </p:cNvSpPr>
          <p:nvPr>
            <p:ph type="sldNum" idx="140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755AEFE8-6E56-415B-8F05-EE8202829610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42" name="PlaceHolder 3"/>
          <p:cNvSpPr>
            <a:spLocks noGrp="1"/>
          </p:cNvSpPr>
          <p:nvPr>
            <p:ph type="dt" idx="141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47" r:id="rId1"/>
  </p:sldLayoutIdLst>
  <p:txStyles>
    <p:titleStyle/>
    <p:bodyStyle/>
    <p:otherStyle/>
  </p:txStyles>
</p:sldMaster>
</file>

<file path=ppt/slideMasters/slideMaster48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3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244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617148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245" name="PlaceHolder 3"/>
          <p:cNvSpPr>
            <a:spLocks noGrp="1"/>
          </p:cNvSpPr>
          <p:nvPr>
            <p:ph type="ftr" idx="142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246" name="PlaceHolder 4"/>
          <p:cNvSpPr>
            <a:spLocks noGrp="1"/>
          </p:cNvSpPr>
          <p:nvPr>
            <p:ph type="sldNum" idx="143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AFD5F8BD-CA80-4A5B-844F-3D873ED90479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47" name="PlaceHolder 5"/>
          <p:cNvSpPr>
            <a:spLocks noGrp="1"/>
          </p:cNvSpPr>
          <p:nvPr>
            <p:ph type="dt" idx="144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49" r:id="rId1"/>
  </p:sldLayoutIdLst>
  <p:txStyles>
    <p:titleStyle/>
    <p:bodyStyle/>
    <p:otherStyle/>
  </p:txStyles>
</p:sldMaster>
</file>

<file path=ppt/slideMasters/slideMaster49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0" name="PlaceHolder 1"/>
          <p:cNvSpPr>
            <a:spLocks noGrp="1"/>
          </p:cNvSpPr>
          <p:nvPr>
            <p:ph type="ftr" idx="145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251" name="PlaceHolder 2"/>
          <p:cNvSpPr>
            <a:spLocks noGrp="1"/>
          </p:cNvSpPr>
          <p:nvPr>
            <p:ph type="sldNum" idx="146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788F9AC8-9672-433D-9D4F-B894F2F14F6F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52" name="PlaceHolder 3"/>
          <p:cNvSpPr>
            <a:spLocks noGrp="1"/>
          </p:cNvSpPr>
          <p:nvPr>
            <p:ph type="dt" idx="147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51" r:id="rId1"/>
  </p:sldLayoutIdLst>
  <p:txStyles>
    <p:titleStyle/>
    <p:bodyStyle/>
    <p:otherStyle/>
  </p:txStyles>
</p:sldMaster>
</file>

<file path=ppt/slideMasters/slideMaster50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3" name="PlaceHolder 1"/>
          <p:cNvSpPr>
            <a:spLocks noGrp="1"/>
          </p:cNvSpPr>
          <p:nvPr>
            <p:ph type="ftr" idx="148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254" name="PlaceHolder 2"/>
          <p:cNvSpPr>
            <a:spLocks noGrp="1"/>
          </p:cNvSpPr>
          <p:nvPr>
            <p:ph type="sldNum" idx="149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D27BDA09-1E16-4BC2-9567-6E51F5E04612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55" name="PlaceHolder 3"/>
          <p:cNvSpPr>
            <a:spLocks noGrp="1"/>
          </p:cNvSpPr>
          <p:nvPr>
            <p:ph type="dt" idx="150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53" r:id="rId1"/>
  </p:sldLayoutIdLst>
  <p:txStyles>
    <p:titleStyle/>
    <p:bodyStyle/>
    <p:otherStyle/>
  </p:txStyles>
</p:sldMaster>
</file>

<file path=ppt/slideMasters/slideMaster5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" name="PlaceHolder 1"/>
          <p:cNvSpPr>
            <a:spLocks noGrp="1"/>
          </p:cNvSpPr>
          <p:nvPr>
            <p:ph type="ftr" idx="151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257" name="PlaceHolder 2"/>
          <p:cNvSpPr>
            <a:spLocks noGrp="1"/>
          </p:cNvSpPr>
          <p:nvPr>
            <p:ph type="sldNum" idx="152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CF9310B4-14AD-481A-AF40-073C373ECDC9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58" name="PlaceHolder 3"/>
          <p:cNvSpPr>
            <a:spLocks noGrp="1"/>
          </p:cNvSpPr>
          <p:nvPr>
            <p:ph type="dt" idx="153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55" r:id="rId1"/>
  </p:sldLayoutIdLst>
  <p:txStyles>
    <p:titleStyle/>
    <p:bodyStyle/>
    <p:otherStyle/>
  </p:txStyles>
</p:sldMaster>
</file>

<file path=ppt/slideMasters/slideMaster5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9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260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617148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261" name="PlaceHolder 3"/>
          <p:cNvSpPr>
            <a:spLocks noGrp="1"/>
          </p:cNvSpPr>
          <p:nvPr>
            <p:ph type="ftr" idx="154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262" name="PlaceHolder 4"/>
          <p:cNvSpPr>
            <a:spLocks noGrp="1"/>
          </p:cNvSpPr>
          <p:nvPr>
            <p:ph type="sldNum" idx="155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04359319-5CEF-4453-98FE-165C0737EF5D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63" name="PlaceHolder 5"/>
          <p:cNvSpPr>
            <a:spLocks noGrp="1"/>
          </p:cNvSpPr>
          <p:nvPr>
            <p:ph type="dt" idx="156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57" r:id="rId1"/>
  </p:sldLayoutIdLst>
  <p:txStyles>
    <p:titleStyle/>
    <p:bodyStyle/>
    <p:otherStyle/>
  </p:txStyles>
</p:sldMaster>
</file>

<file path=ppt/slideMasters/slideMaster5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" name="PlaceHolder 1"/>
          <p:cNvSpPr>
            <a:spLocks noGrp="1"/>
          </p:cNvSpPr>
          <p:nvPr>
            <p:ph type="ftr" idx="157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267" name="PlaceHolder 2"/>
          <p:cNvSpPr>
            <a:spLocks noGrp="1"/>
          </p:cNvSpPr>
          <p:nvPr>
            <p:ph type="sldNum" idx="158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68464DD4-DD1C-4C5B-A6BE-64667625C1C9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68" name="PlaceHolder 3"/>
          <p:cNvSpPr>
            <a:spLocks noGrp="1"/>
          </p:cNvSpPr>
          <p:nvPr>
            <p:ph type="dt" idx="159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59" r:id="rId1"/>
  </p:sldLayoutIdLst>
  <p:txStyles>
    <p:titleStyle/>
    <p:bodyStyle/>
    <p:otherStyle/>
  </p:txStyles>
</p:sldMaster>
</file>

<file path=ppt/slideMasters/slideMaster5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9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270" name="PlaceHolder 2"/>
          <p:cNvSpPr>
            <a:spLocks noGrp="1"/>
          </p:cNvSpPr>
          <p:nvPr>
            <p:ph type="ftr" idx="160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271" name="PlaceHolder 3"/>
          <p:cNvSpPr>
            <a:spLocks noGrp="1"/>
          </p:cNvSpPr>
          <p:nvPr>
            <p:ph type="sldNum" idx="161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1A658E19-9D58-4422-87C9-55BAAA5EE3DC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72" name="PlaceHolder 4"/>
          <p:cNvSpPr>
            <a:spLocks noGrp="1"/>
          </p:cNvSpPr>
          <p:nvPr>
            <p:ph type="dt" idx="162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61" r:id="rId1"/>
  </p:sldLayoutIdLst>
  <p:txStyles>
    <p:titleStyle/>
    <p:bodyStyle/>
    <p:otherStyle/>
  </p:txStyles>
</p:sldMaster>
</file>

<file path=ppt/slideMasters/slideMaster5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4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275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276" name="PlaceHolder 3"/>
          <p:cNvSpPr>
            <a:spLocks noGrp="1"/>
          </p:cNvSpPr>
          <p:nvPr>
            <p:ph type="body"/>
          </p:nvPr>
        </p:nvSpPr>
        <p:spPr>
          <a:xfrm>
            <a:off x="35053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277" name="PlaceHolder 4"/>
          <p:cNvSpPr>
            <a:spLocks noGrp="1"/>
          </p:cNvSpPr>
          <p:nvPr>
            <p:ph type="ftr" idx="163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278" name="PlaceHolder 5"/>
          <p:cNvSpPr>
            <a:spLocks noGrp="1"/>
          </p:cNvSpPr>
          <p:nvPr>
            <p:ph type="sldNum" idx="164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C5D73AF9-0477-47B8-A3DC-31B3AD002F3C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79" name="PlaceHolder 6"/>
          <p:cNvSpPr>
            <a:spLocks noGrp="1"/>
          </p:cNvSpPr>
          <p:nvPr>
            <p:ph type="dt" idx="165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63" r:id="rId1"/>
  </p:sldLayoutIdLst>
  <p:txStyles>
    <p:titleStyle/>
    <p:bodyStyle/>
    <p:otherStyle/>
  </p:txStyles>
</p:sldMaster>
</file>

<file path=ppt/slideMasters/slideMaster56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3" name="PlaceHolder 1"/>
          <p:cNvSpPr>
            <a:spLocks noGrp="1"/>
          </p:cNvSpPr>
          <p:nvPr>
            <p:ph type="ftr" idx="166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284" name="PlaceHolder 2"/>
          <p:cNvSpPr>
            <a:spLocks noGrp="1"/>
          </p:cNvSpPr>
          <p:nvPr>
            <p:ph type="sldNum" idx="167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4B7A79F2-4B6A-4964-8575-2C970FF756D3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85" name="PlaceHolder 3"/>
          <p:cNvSpPr>
            <a:spLocks noGrp="1"/>
          </p:cNvSpPr>
          <p:nvPr>
            <p:ph type="dt" idx="168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65" r:id="rId1"/>
  </p:sldLayoutIdLst>
  <p:txStyles>
    <p:titleStyle/>
    <p:bodyStyle/>
    <p:otherStyle/>
  </p:txStyles>
</p:sldMaster>
</file>

<file path=ppt/slideMasters/slideMaster57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" name="PlaceHolder 1"/>
          <p:cNvSpPr>
            <a:spLocks noGrp="1"/>
          </p:cNvSpPr>
          <p:nvPr>
            <p:ph type="ftr" idx="169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287" name="PlaceHolder 2"/>
          <p:cNvSpPr>
            <a:spLocks noGrp="1"/>
          </p:cNvSpPr>
          <p:nvPr>
            <p:ph type="sldNum" idx="170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C0219BD7-DDE2-4B80-8DD5-FB469A977EDD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88" name="PlaceHolder 3"/>
          <p:cNvSpPr>
            <a:spLocks noGrp="1"/>
          </p:cNvSpPr>
          <p:nvPr>
            <p:ph type="dt" idx="171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67" r:id="rId1"/>
  </p:sldLayoutIdLst>
  <p:txStyles>
    <p:titleStyle/>
    <p:bodyStyle/>
    <p:otherStyle/>
  </p:txStyles>
</p:sldMaster>
</file>

<file path=ppt/slideMasters/slideMaster58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9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290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617148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291" name="PlaceHolder 3"/>
          <p:cNvSpPr>
            <a:spLocks noGrp="1"/>
          </p:cNvSpPr>
          <p:nvPr>
            <p:ph type="ftr" idx="172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292" name="PlaceHolder 4"/>
          <p:cNvSpPr>
            <a:spLocks noGrp="1"/>
          </p:cNvSpPr>
          <p:nvPr>
            <p:ph type="sldNum" idx="173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032C98DA-F74A-44EB-B9D0-ABC96AD650B1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93" name="PlaceHolder 5"/>
          <p:cNvSpPr>
            <a:spLocks noGrp="1"/>
          </p:cNvSpPr>
          <p:nvPr>
            <p:ph type="dt" idx="174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69" r:id="rId1"/>
  </p:sldLayoutIdLst>
  <p:txStyles>
    <p:titleStyle/>
    <p:bodyStyle/>
    <p:otherStyle/>
  </p:txStyles>
</p:sldMaster>
</file>

<file path=ppt/slideMasters/slideMaster59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" name="PlaceHolder 1"/>
          <p:cNvSpPr>
            <a:spLocks noGrp="1"/>
          </p:cNvSpPr>
          <p:nvPr>
            <p:ph type="ftr" idx="175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297" name="PlaceHolder 2"/>
          <p:cNvSpPr>
            <a:spLocks noGrp="1"/>
          </p:cNvSpPr>
          <p:nvPr>
            <p:ph type="sldNum" idx="176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AA338591-5A2A-446B-B3BE-196201E0E151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298" name="PlaceHolder 3"/>
          <p:cNvSpPr>
            <a:spLocks noGrp="1"/>
          </p:cNvSpPr>
          <p:nvPr>
            <p:ph type="dt" idx="177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71" r:id="rId1"/>
  </p:sldLayoutIdLst>
  <p:txStyles>
    <p:titleStyle/>
    <p:bodyStyle/>
    <p:otherStyle/>
  </p:txStyles>
</p:sldMaster>
</file>

<file path=ppt/slideMasters/slideMaster60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9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300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301" name="PlaceHolder 3"/>
          <p:cNvSpPr>
            <a:spLocks noGrp="1"/>
          </p:cNvSpPr>
          <p:nvPr>
            <p:ph type="body"/>
          </p:nvPr>
        </p:nvSpPr>
        <p:spPr>
          <a:xfrm>
            <a:off x="35053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302" name="PlaceHolder 4"/>
          <p:cNvSpPr>
            <a:spLocks noGrp="1"/>
          </p:cNvSpPr>
          <p:nvPr>
            <p:ph type="ftr" idx="178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303" name="PlaceHolder 5"/>
          <p:cNvSpPr>
            <a:spLocks noGrp="1"/>
          </p:cNvSpPr>
          <p:nvPr>
            <p:ph type="sldNum" idx="179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AB0FDD9D-ECCC-40FE-978E-7A1163AE9219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304" name="PlaceHolder 6"/>
          <p:cNvSpPr>
            <a:spLocks noGrp="1"/>
          </p:cNvSpPr>
          <p:nvPr>
            <p:ph type="dt" idx="180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73" r:id="rId1"/>
  </p:sldLayoutIdLst>
  <p:txStyles>
    <p:titleStyle/>
    <p:bodyStyle/>
    <p:otherStyle/>
  </p:txStyles>
</p:sldMaster>
</file>

<file path=ppt/slideMasters/slideMaster6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8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309" name="PlaceHolder 2"/>
          <p:cNvSpPr>
            <a:spLocks noGrp="1"/>
          </p:cNvSpPr>
          <p:nvPr>
            <p:ph type="ftr" idx="181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310" name="PlaceHolder 3"/>
          <p:cNvSpPr>
            <a:spLocks noGrp="1"/>
          </p:cNvSpPr>
          <p:nvPr>
            <p:ph type="sldNum" idx="182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99017419-60D0-48E1-AEAD-C727EF691627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311" name="PlaceHolder 4"/>
          <p:cNvSpPr>
            <a:spLocks noGrp="1"/>
          </p:cNvSpPr>
          <p:nvPr>
            <p:ph type="dt" idx="183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75" r:id="rId1"/>
  </p:sldLayoutIdLst>
  <p:txStyles>
    <p:titleStyle/>
    <p:bodyStyle/>
    <p:otherStyle/>
  </p:txStyles>
</p:sldMaster>
</file>

<file path=ppt/slideMasters/slideMaster6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3" name="PlaceHolder 1"/>
          <p:cNvSpPr>
            <a:spLocks noGrp="1"/>
          </p:cNvSpPr>
          <p:nvPr>
            <p:ph type="ftr" idx="184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314" name="PlaceHolder 2"/>
          <p:cNvSpPr>
            <a:spLocks noGrp="1"/>
          </p:cNvSpPr>
          <p:nvPr>
            <p:ph type="sldNum" idx="185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5EB37E88-B366-4EFD-B38A-E62C519AE3B8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315" name="PlaceHolder 3"/>
          <p:cNvSpPr>
            <a:spLocks noGrp="1"/>
          </p:cNvSpPr>
          <p:nvPr>
            <p:ph type="dt" idx="186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77" r:id="rId1"/>
  </p:sldLayoutIdLst>
  <p:txStyles>
    <p:titleStyle/>
    <p:bodyStyle/>
    <p:otherStyle/>
  </p:txStyles>
</p:sldMaster>
</file>

<file path=ppt/slideMasters/slideMaster6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6" name="PlaceHolder 1"/>
          <p:cNvSpPr>
            <a:spLocks noGrp="1"/>
          </p:cNvSpPr>
          <p:nvPr>
            <p:ph type="ftr" idx="187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317" name="PlaceHolder 2"/>
          <p:cNvSpPr>
            <a:spLocks noGrp="1"/>
          </p:cNvSpPr>
          <p:nvPr>
            <p:ph type="sldNum" idx="188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C7918E08-FA98-4E35-8B6B-217EB32AC495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318" name="PlaceHolder 3"/>
          <p:cNvSpPr>
            <a:spLocks noGrp="1"/>
          </p:cNvSpPr>
          <p:nvPr>
            <p:ph type="dt" idx="189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79" r:id="rId1"/>
  </p:sldLayoutIdLst>
  <p:txStyles>
    <p:titleStyle/>
    <p:bodyStyle/>
    <p:otherStyle/>
  </p:txStyles>
</p:sldMaster>
</file>

<file path=ppt/slideMasters/slideMaster6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9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320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617148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321" name="PlaceHolder 3"/>
          <p:cNvSpPr>
            <a:spLocks noGrp="1"/>
          </p:cNvSpPr>
          <p:nvPr>
            <p:ph type="ftr" idx="190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322" name="PlaceHolder 4"/>
          <p:cNvSpPr>
            <a:spLocks noGrp="1"/>
          </p:cNvSpPr>
          <p:nvPr>
            <p:ph type="sldNum" idx="191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92A9E7FA-25EC-4BF3-BB6B-2F6B815C5A16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323" name="PlaceHolder 5"/>
          <p:cNvSpPr>
            <a:spLocks noGrp="1"/>
          </p:cNvSpPr>
          <p:nvPr>
            <p:ph type="dt" idx="192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81" r:id="rId1"/>
  </p:sldLayoutIdLst>
  <p:txStyles>
    <p:titleStyle/>
    <p:bodyStyle/>
    <p:otherStyle/>
  </p:txStyles>
</p:sldMaster>
</file>

<file path=ppt/slideMasters/slideMaster6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6" name="PlaceHolder 1"/>
          <p:cNvSpPr>
            <a:spLocks noGrp="1"/>
          </p:cNvSpPr>
          <p:nvPr>
            <p:ph type="ftr" idx="193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327" name="PlaceHolder 2"/>
          <p:cNvSpPr>
            <a:spLocks noGrp="1"/>
          </p:cNvSpPr>
          <p:nvPr>
            <p:ph type="sldNum" idx="194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3F89FA14-21A0-4E43-B332-5EC634C76C98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328" name="PlaceHolder 3"/>
          <p:cNvSpPr>
            <a:spLocks noGrp="1"/>
          </p:cNvSpPr>
          <p:nvPr>
            <p:ph type="dt" idx="195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83" r:id="rId1"/>
  </p:sldLayoutIdLst>
  <p:txStyles>
    <p:titleStyle/>
    <p:bodyStyle/>
    <p:otherStyle/>
  </p:txStyles>
</p:sldMaster>
</file>

<file path=ppt/slideMasters/slideMaster66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9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330" name="PlaceHolder 2"/>
          <p:cNvSpPr>
            <a:spLocks noGrp="1"/>
          </p:cNvSpPr>
          <p:nvPr>
            <p:ph type="ftr" idx="196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331" name="PlaceHolder 3"/>
          <p:cNvSpPr>
            <a:spLocks noGrp="1"/>
          </p:cNvSpPr>
          <p:nvPr>
            <p:ph type="sldNum" idx="197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477641C6-942A-4A70-9652-4AB0F376E098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332" name="PlaceHolder 4"/>
          <p:cNvSpPr>
            <a:spLocks noGrp="1"/>
          </p:cNvSpPr>
          <p:nvPr>
            <p:ph type="dt" idx="198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85" r:id="rId1"/>
  </p:sldLayoutIdLst>
  <p:txStyles>
    <p:titleStyle/>
    <p:bodyStyle/>
    <p:otherStyle/>
  </p:txStyles>
</p:sldMaster>
</file>

<file path=ppt/slideMasters/slideMaster67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4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335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336" name="PlaceHolder 3"/>
          <p:cNvSpPr>
            <a:spLocks noGrp="1"/>
          </p:cNvSpPr>
          <p:nvPr>
            <p:ph type="body"/>
          </p:nvPr>
        </p:nvSpPr>
        <p:spPr>
          <a:xfrm>
            <a:off x="35053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337" name="PlaceHolder 4"/>
          <p:cNvSpPr>
            <a:spLocks noGrp="1"/>
          </p:cNvSpPr>
          <p:nvPr>
            <p:ph type="ftr" idx="199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338" name="PlaceHolder 5"/>
          <p:cNvSpPr>
            <a:spLocks noGrp="1"/>
          </p:cNvSpPr>
          <p:nvPr>
            <p:ph type="sldNum" idx="200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D7C6BB05-E48A-4DEE-B17A-B109BFD32903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339" name="PlaceHolder 6"/>
          <p:cNvSpPr>
            <a:spLocks noGrp="1"/>
          </p:cNvSpPr>
          <p:nvPr>
            <p:ph type="dt" idx="201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87" r:id="rId1"/>
  </p:sldLayoutIdLst>
  <p:txStyles>
    <p:titleStyle/>
    <p:bodyStyle/>
    <p:otherStyle/>
  </p:txStyles>
</p:sldMaster>
</file>

<file path=ppt/slideMasters/slideMaster68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3" name="PlaceHolder 1"/>
          <p:cNvSpPr>
            <a:spLocks noGrp="1"/>
          </p:cNvSpPr>
          <p:nvPr>
            <p:ph type="ftr" idx="202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 </a:t>
            </a:r>
          </a:p>
        </p:txBody>
      </p:sp>
      <p:sp>
        <p:nvSpPr>
          <p:cNvPr id="344" name="PlaceHolder 2"/>
          <p:cNvSpPr>
            <a:spLocks noGrp="1"/>
          </p:cNvSpPr>
          <p:nvPr>
            <p:ph type="sldNum" idx="203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212900C1-515B-4C44-B2BD-1ECE777E9281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345" name="PlaceHolder 3"/>
          <p:cNvSpPr>
            <a:spLocks noGrp="1"/>
          </p:cNvSpPr>
          <p:nvPr>
            <p:ph type="dt" idx="204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89" r:id="rId1"/>
  </p:sldLayoutIdLst>
  <p:txStyles>
    <p:titleStyle/>
    <p:bodyStyle/>
    <p:otherStyle/>
  </p:txStyles>
</p:sldMaster>
</file>

<file path=ppt/slideMasters/slideMaster69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6" name="PlaceHolder 1"/>
          <p:cNvSpPr>
            <a:spLocks noGrp="1"/>
          </p:cNvSpPr>
          <p:nvPr>
            <p:ph type="ftr" idx="205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347" name="PlaceHolder 2"/>
          <p:cNvSpPr>
            <a:spLocks noGrp="1"/>
          </p:cNvSpPr>
          <p:nvPr>
            <p:ph type="sldNum" idx="206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7FC8DFCA-2D3E-4953-AD11-1201B9BCFB51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348" name="PlaceHolder 3"/>
          <p:cNvSpPr>
            <a:spLocks noGrp="1"/>
          </p:cNvSpPr>
          <p:nvPr>
            <p:ph type="dt" idx="207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91" r:id="rId1"/>
  </p:sldLayoutIdLst>
  <p:txStyles>
    <p:titleStyle/>
    <p:bodyStyle/>
    <p:otherStyle/>
  </p:txStyles>
</p:sldMaster>
</file>

<file path=ppt/slideMasters/slideMaster70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9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350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617148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351" name="PlaceHolder 3"/>
          <p:cNvSpPr>
            <a:spLocks noGrp="1"/>
          </p:cNvSpPr>
          <p:nvPr>
            <p:ph type="ftr" idx="208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352" name="PlaceHolder 4"/>
          <p:cNvSpPr>
            <a:spLocks noGrp="1"/>
          </p:cNvSpPr>
          <p:nvPr>
            <p:ph type="sldNum" idx="209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F21C6A33-6DEB-4C59-89A1-F6608B0B5CEF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353" name="PlaceHolder 5"/>
          <p:cNvSpPr>
            <a:spLocks noGrp="1"/>
          </p:cNvSpPr>
          <p:nvPr>
            <p:ph type="dt" idx="210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93" r:id="rId1"/>
  </p:sldLayoutIdLst>
  <p:txStyles>
    <p:titleStyle/>
    <p:bodyStyle/>
    <p:otherStyle/>
  </p:txStyles>
</p:sldMaster>
</file>

<file path=ppt/slideMasters/slideMaster7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6" name="PlaceHolder 1"/>
          <p:cNvSpPr>
            <a:spLocks noGrp="1"/>
          </p:cNvSpPr>
          <p:nvPr>
            <p:ph type="ftr" idx="211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357" name="PlaceHolder 2"/>
          <p:cNvSpPr>
            <a:spLocks noGrp="1"/>
          </p:cNvSpPr>
          <p:nvPr>
            <p:ph type="sldNum" idx="212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0907B9EA-7989-4519-85E6-A3F2329B3D79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358" name="PlaceHolder 3"/>
          <p:cNvSpPr>
            <a:spLocks noGrp="1"/>
          </p:cNvSpPr>
          <p:nvPr>
            <p:ph type="dt" idx="213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95" r:id="rId1"/>
  </p:sldLayoutIdLst>
  <p:txStyles>
    <p:titleStyle/>
    <p:bodyStyle/>
    <p:otherStyle/>
  </p:txStyles>
</p:sldMaster>
</file>

<file path=ppt/slideMasters/slideMaster7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9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360" name="PlaceHolder 2"/>
          <p:cNvSpPr>
            <a:spLocks noGrp="1"/>
          </p:cNvSpPr>
          <p:nvPr>
            <p:ph type="body"/>
          </p:nvPr>
        </p:nvSpPr>
        <p:spPr>
          <a:xfrm>
            <a:off x="3427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361" name="PlaceHolder 3"/>
          <p:cNvSpPr>
            <a:spLocks noGrp="1"/>
          </p:cNvSpPr>
          <p:nvPr>
            <p:ph type="body"/>
          </p:nvPr>
        </p:nvSpPr>
        <p:spPr>
          <a:xfrm>
            <a:off x="3505320" y="2317680"/>
            <a:ext cx="3011400" cy="574452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t">
            <a:normAutofit fontScale="62500" lnSpcReduction="19999"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структуры щёлкните мышью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Второй уровень структуры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Третий уровень структуры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Четвёртый уровень структуры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Пятый уровень структуры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Шестой уровень структуры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Седьмой уровень структуры</a:t>
            </a:r>
          </a:p>
        </p:txBody>
      </p:sp>
      <p:sp>
        <p:nvSpPr>
          <p:cNvPr id="362" name="PlaceHolder 4"/>
          <p:cNvSpPr>
            <a:spLocks noGrp="1"/>
          </p:cNvSpPr>
          <p:nvPr>
            <p:ph type="ftr" idx="214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363" name="PlaceHolder 5"/>
          <p:cNvSpPr>
            <a:spLocks noGrp="1"/>
          </p:cNvSpPr>
          <p:nvPr>
            <p:ph type="sldNum" idx="215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F984EDC5-1A0D-4640-B5E8-378E45055613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364" name="PlaceHolder 6"/>
          <p:cNvSpPr>
            <a:spLocks noGrp="1"/>
          </p:cNvSpPr>
          <p:nvPr>
            <p:ph type="dt" idx="216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97" r:id="rId1"/>
  </p:sldLayoutIdLst>
  <p:txStyles>
    <p:titleStyle/>
    <p:bodyStyle/>
    <p:otherStyle/>
  </p:txStyles>
</p:sldMaster>
</file>

<file path=ppt/slideMasters/slideMaster7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" name="PlaceHolder 1"/>
          <p:cNvSpPr>
            <a:spLocks noGrp="1"/>
          </p:cNvSpPr>
          <p:nvPr>
            <p:ph type="ftr" idx="217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369" name="PlaceHolder 2"/>
          <p:cNvSpPr>
            <a:spLocks noGrp="1"/>
          </p:cNvSpPr>
          <p:nvPr>
            <p:ph type="sldNum" idx="218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5DB26FC4-0C35-4EB6-BB7B-A5BA89BEA33D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370" name="PlaceHolder 3"/>
          <p:cNvSpPr>
            <a:spLocks noGrp="1"/>
          </p:cNvSpPr>
          <p:nvPr>
            <p:ph type="dt" idx="219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99" r:id="rId1"/>
  </p:sldLayoutIdLst>
  <p:txStyles>
    <p:titleStyle/>
    <p:bodyStyle/>
    <p:otherStyle/>
  </p:txStyles>
</p:sldMaster>
</file>

<file path=ppt/slideMasters/slideMaster7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1" name="PlaceHolder 1"/>
          <p:cNvSpPr>
            <a:spLocks noGrp="1"/>
          </p:cNvSpPr>
          <p:nvPr>
            <p:ph type="title"/>
          </p:nvPr>
        </p:nvSpPr>
        <p:spPr>
          <a:xfrm>
            <a:off x="514440" y="3077280"/>
            <a:ext cx="5824440" cy="2118240"/>
          </a:xfrm>
          <a:prstGeom prst="rect">
            <a:avLst/>
          </a:prstGeom>
          <a:noFill/>
          <a:ln w="0">
            <a:noFill/>
          </a:ln>
        </p:spPr>
        <p:txBody>
          <a:bodyPr lIns="0" tIns="0" rIns="0" bIns="0" anchor="ctr">
            <a:noAutofit/>
          </a:bodyPr>
          <a:lstStyle/>
          <a:p>
            <a:pPr indent="0">
              <a:buNone/>
            </a:pPr>
            <a:r>
              <a:rPr lang="ru-RU" sz="1800" b="0" u="none" strike="noStrike">
                <a:solidFill>
                  <a:srgbClr val="000000"/>
                </a:solidFill>
                <a:uFillTx/>
                <a:latin typeface="Arial"/>
              </a:rPr>
              <a:t>Для правки текста заглавия щёлкните мышью</a:t>
            </a:r>
          </a:p>
        </p:txBody>
      </p:sp>
      <p:sp>
        <p:nvSpPr>
          <p:cNvPr id="372" name="PlaceHolder 2"/>
          <p:cNvSpPr>
            <a:spLocks noGrp="1"/>
          </p:cNvSpPr>
          <p:nvPr>
            <p:ph type="ftr" idx="220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373" name="PlaceHolder 3"/>
          <p:cNvSpPr>
            <a:spLocks noGrp="1"/>
          </p:cNvSpPr>
          <p:nvPr>
            <p:ph type="sldNum" idx="221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C686C19D-86F9-48BD-BD70-327F11FA41E8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374" name="PlaceHolder 4"/>
          <p:cNvSpPr>
            <a:spLocks noGrp="1"/>
          </p:cNvSpPr>
          <p:nvPr>
            <p:ph type="dt" idx="222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801" r:id="rId1"/>
  </p:sldLayoutIdLst>
  <p:txStyles>
    <p:titleStyle/>
    <p:bodyStyle/>
    <p:otherStyle/>
  </p:txStyles>
</p:sldMaster>
</file>

<file path=ppt/slideMasters/slideMaster7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6" name="PlaceHolder 1"/>
          <p:cNvSpPr>
            <a:spLocks noGrp="1"/>
          </p:cNvSpPr>
          <p:nvPr>
            <p:ph type="ftr" idx="223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377" name="PlaceHolder 2"/>
          <p:cNvSpPr>
            <a:spLocks noGrp="1"/>
          </p:cNvSpPr>
          <p:nvPr>
            <p:ph type="sldNum" idx="224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3D15CC37-F97C-4C2F-BBA1-EBA1FD250C1C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378" name="PlaceHolder 3"/>
          <p:cNvSpPr>
            <a:spLocks noGrp="1"/>
          </p:cNvSpPr>
          <p:nvPr>
            <p:ph type="dt" idx="225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803" r:id="rId1"/>
  </p:sldLayoutIdLst>
  <p:txStyles>
    <p:titleStyle/>
    <p:bodyStyle/>
    <p:otherStyle/>
  </p:txStyles>
</p:sldMaster>
</file>

<file path=ppt/slideMasters/slideMaster76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9" name="PlaceHolder 1"/>
          <p:cNvSpPr>
            <a:spLocks noGrp="1"/>
          </p:cNvSpPr>
          <p:nvPr>
            <p:ph type="ftr" idx="226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380" name="PlaceHolder 2"/>
          <p:cNvSpPr>
            <a:spLocks noGrp="1"/>
          </p:cNvSpPr>
          <p:nvPr>
            <p:ph type="sldNum" idx="227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4056EBAF-93B2-4AD5-BFEB-08427032C290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381" name="PlaceHolder 3"/>
          <p:cNvSpPr>
            <a:spLocks noGrp="1"/>
          </p:cNvSpPr>
          <p:nvPr>
            <p:ph type="dt" idx="228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805" r:id="rId1"/>
  </p:sldLayoutIdLst>
  <p:txStyles>
    <p:titleStyle/>
    <p:bodyStyle/>
    <p:otherStyle/>
  </p:txStyles>
</p:sldMaster>
</file>

<file path=ppt/slideMasters/slideMaster77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2" name="PlaceHolder 1"/>
          <p:cNvSpPr>
            <a:spLocks noGrp="1"/>
          </p:cNvSpPr>
          <p:nvPr>
            <p:ph type="ftr" idx="229"/>
          </p:nvPr>
        </p:nvSpPr>
        <p:spPr>
          <a:xfrm>
            <a:off x="2343240" y="9181440"/>
            <a:ext cx="216684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ctr">
              <a:lnSpc>
                <a:spcPct val="100000"/>
              </a:lnSpc>
              <a:buNone/>
              <a:tabLst>
                <a:tab pos="0" algn="l"/>
              </a:tabLst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 algn="ctr">
              <a:lnSpc>
                <a:spcPct val="100000"/>
              </a:lnSpc>
              <a:buNone/>
              <a:tabLst>
                <a:tab pos="0" algn="l"/>
              </a:tabLst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&lt;нижний колонтитул&gt;</a:t>
            </a:r>
          </a:p>
        </p:txBody>
      </p:sp>
      <p:sp>
        <p:nvSpPr>
          <p:cNvPr id="383" name="PlaceHolder 2"/>
          <p:cNvSpPr>
            <a:spLocks noGrp="1"/>
          </p:cNvSpPr>
          <p:nvPr>
            <p:ph type="sldNum" idx="230"/>
          </p:nvPr>
        </p:nvSpPr>
        <p:spPr>
          <a:xfrm>
            <a:off x="4915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 algn="r" defTabSz="914400">
              <a:lnSpc>
                <a:spcPct val="100000"/>
              </a:lnSpc>
              <a:buNone/>
              <a:tabLst>
                <a:tab pos="0" algn="l"/>
              </a:tabLst>
              <a:def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defRPr>
            </a:lvl1pPr>
          </a:lstStyle>
          <a:p>
            <a:pPr indent="0" algn="r" defTabSz="914400">
              <a:lnSpc>
                <a:spcPct val="100000"/>
              </a:lnSpc>
              <a:buNone/>
              <a:tabLst>
                <a:tab pos="0" algn="l"/>
              </a:tabLst>
            </a:pPr>
            <a:fld id="{C5E3DFA7-4C7C-40C0-9933-0330DB81B966}" type="slidenum">
              <a:rPr lang="ru-RU" sz="1200" b="0" u="none" strike="noStrike">
                <a:solidFill>
                  <a:schemeClr val="dk1">
                    <a:tint val="75000"/>
                  </a:schemeClr>
                </a:solidFill>
                <a:uFillTx/>
                <a:latin typeface="Calibri"/>
              </a:rPr>
              <a:pPr indent="0" algn="r" defTabSz="914400">
                <a:lnSpc>
                  <a:spcPct val="100000"/>
                </a:lnSpc>
                <a:buNone/>
                <a:tabLst>
                  <a:tab pos="0" algn="l"/>
                </a:tabLst>
              </a:pPr>
              <a:t>‹#›</a:t>
            </a:fld>
            <a:endParaRPr lang="ru-RU" sz="1200" b="0" u="none" strike="noStrike">
              <a:solidFill>
                <a:srgbClr val="000000"/>
              </a:solidFill>
              <a:uFillTx/>
              <a:latin typeface="Times New Roman"/>
            </a:endParaRPr>
          </a:p>
        </p:txBody>
      </p:sp>
      <p:sp>
        <p:nvSpPr>
          <p:cNvPr id="384" name="PlaceHolder 3"/>
          <p:cNvSpPr>
            <a:spLocks noGrp="1"/>
          </p:cNvSpPr>
          <p:nvPr>
            <p:ph type="dt" idx="231"/>
          </p:nvPr>
        </p:nvSpPr>
        <p:spPr>
          <a:xfrm>
            <a:off x="343080" y="9181440"/>
            <a:ext cx="1595160" cy="52236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>
            <a:lvl1pPr indent="0">
              <a:buNone/>
              <a:defRPr lang="ru-RU" sz="1400" b="0" u="none" strike="noStrike">
                <a:solidFill>
                  <a:srgbClr val="000000"/>
                </a:solidFill>
                <a:uFillTx/>
                <a:latin typeface="Times New Roman"/>
              </a:defRPr>
            </a:lvl1pPr>
          </a:lstStyle>
          <a:p>
            <a:pPr indent="0">
              <a:buNone/>
            </a:pPr>
            <a:r>
              <a:rPr lang="ru-RU" sz="1400" b="0" u="none" strike="noStrike">
                <a:solidFill>
                  <a:srgbClr val="000000"/>
                </a:solidFill>
                <a:uFillTx/>
                <a:latin typeface="Times New Roman"/>
              </a:rPr>
              <a:t>&lt;дата/время&gt;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807" r:id="rId1"/>
  </p:sldLayoutIdLst>
  <p:txStyles>
    <p:titleStyle/>
    <p:bodyStyle/>
    <p:otherStyle/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5" name="PlaceHolder 1"/>
          <p:cNvSpPr>
            <a:spLocks noGrp="1"/>
          </p:cNvSpPr>
          <p:nvPr>
            <p:ph type="title"/>
          </p:nvPr>
        </p:nvSpPr>
        <p:spPr>
          <a:xfrm>
            <a:off x="548640" y="506520"/>
            <a:ext cx="5824440" cy="1012680"/>
          </a:xfrm>
          <a:prstGeom prst="rect">
            <a:avLst/>
          </a:prstGeom>
          <a:noFill/>
          <a:ln w="0">
            <a:noFill/>
          </a:ln>
        </p:spPr>
        <p:txBody>
          <a:bodyPr lIns="91440" tIns="45720" rIns="91440" bIns="45720" anchor="ctr">
            <a:noAutofit/>
          </a:bodyPr>
          <a:lstStyle/>
          <a:p>
            <a:pPr indent="0" algn="ctr">
              <a:buNone/>
            </a:pPr>
            <a:endParaRPr lang="ru-RU" sz="18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pic>
        <p:nvPicPr>
          <p:cNvPr id="386" name="Picture 6"/>
          <p:cNvPicPr/>
          <p:nvPr/>
        </p:nvPicPr>
        <p:blipFill>
          <a:blip r:embed="rId2" cstate="print"/>
          <a:stretch/>
        </p:blipFill>
        <p:spPr>
          <a:xfrm>
            <a:off x="180000" y="180000"/>
            <a:ext cx="6476760" cy="8278200"/>
          </a:xfrm>
          <a:prstGeom prst="rect">
            <a:avLst/>
          </a:prstGeom>
          <a:ln w="0">
            <a:noFill/>
          </a:ln>
        </p:spPr>
      </p:pic>
      <p:sp>
        <p:nvSpPr>
          <p:cNvPr id="387" name="object 2"/>
          <p:cNvSpPr/>
          <p:nvPr/>
        </p:nvSpPr>
        <p:spPr>
          <a:xfrm>
            <a:off x="1025640" y="180000"/>
            <a:ext cx="5451480" cy="768600"/>
          </a:xfrm>
          <a:prstGeom prst="rect">
            <a:avLst/>
          </a:prstGeom>
          <a:noFill/>
          <a:ln w="0">
            <a:noFill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/>
        </p:style>
        <p:txBody>
          <a:bodyPr lIns="0" tIns="12600" rIns="0" bIns="0" anchor="t">
            <a:spAutoFit/>
          </a:bodyPr>
          <a:lstStyle/>
          <a:p>
            <a:pPr marL="12600" algn="ctr" defTabSz="914400">
              <a:lnSpc>
                <a:spcPct val="100000"/>
              </a:lnSpc>
              <a:spcBef>
                <a:spcPts val="99"/>
              </a:spcBef>
            </a:pPr>
            <a:r>
              <a:rPr lang="ru-RU" sz="1600" b="1" u="none" strike="noStrike" spc="-28">
                <a:solidFill>
                  <a:srgbClr val="0070C0"/>
                </a:solidFill>
                <a:uFillTx/>
                <a:latin typeface="Calibri"/>
                <a:ea typeface="DejaVu Sans"/>
              </a:rPr>
              <a:t>Центр общения старшего поколения</a:t>
            </a:r>
            <a:endParaRPr lang="ru-RU" sz="1600" b="0" u="none" strike="noStrike">
              <a:solidFill>
                <a:srgbClr val="000000"/>
              </a:solidFill>
              <a:uFillTx/>
              <a:latin typeface="Arial"/>
            </a:endParaRPr>
          </a:p>
          <a:p>
            <a:pPr marL="12600" algn="ctr" defTabSz="914400">
              <a:lnSpc>
                <a:spcPct val="100000"/>
              </a:lnSpc>
              <a:spcBef>
                <a:spcPts val="99"/>
              </a:spcBef>
            </a:pPr>
            <a:r>
              <a:rPr lang="ru-RU" sz="1600" b="0" u="none" strike="noStrike" spc="-28">
                <a:solidFill>
                  <a:srgbClr val="0070C0"/>
                </a:solidFill>
                <a:uFillTx/>
                <a:latin typeface="Calibri"/>
                <a:ea typeface="DejaVu Sans"/>
              </a:rPr>
              <a:t>План работы на июль2025 года</a:t>
            </a:r>
            <a:endParaRPr lang="ru-RU" sz="1600" b="0" u="none" strike="noStrike">
              <a:solidFill>
                <a:srgbClr val="000000"/>
              </a:solidFill>
              <a:uFillTx/>
              <a:latin typeface="Arial"/>
            </a:endParaRPr>
          </a:p>
          <a:p>
            <a:pPr marL="12600" algn="ctr" defTabSz="914400">
              <a:lnSpc>
                <a:spcPct val="100000"/>
              </a:lnSpc>
              <a:spcBef>
                <a:spcPts val="99"/>
              </a:spcBef>
            </a:pPr>
            <a:r>
              <a:rPr lang="ru-RU" sz="1600" b="0" u="none" strike="noStrike" spc="-28">
                <a:solidFill>
                  <a:srgbClr val="0070C0"/>
                </a:solidFill>
                <a:uFillTx/>
                <a:latin typeface="Calibri"/>
                <a:ea typeface="DejaVu Sans"/>
              </a:rPr>
              <a:t>Место проведения: </a:t>
            </a:r>
            <a:r>
              <a:rPr lang="ru-RU" sz="1600" b="0" u="none" strike="noStrike">
                <a:solidFill>
                  <a:srgbClr val="0070C0"/>
                </a:solidFill>
                <a:uFillTx/>
                <a:latin typeface="Calibri"/>
                <a:ea typeface="DejaVu Sans"/>
              </a:rPr>
              <a:t>г. Невельск, ул. Рыбацкая, д. 117</a:t>
            </a:r>
            <a:endParaRPr lang="ru-RU" sz="1600" b="0" u="none" strike="noStrike">
              <a:solidFill>
                <a:srgbClr val="000000"/>
              </a:solidFill>
              <a:uFillTx/>
              <a:latin typeface="Arial"/>
            </a:endParaRPr>
          </a:p>
        </p:txBody>
      </p:sp>
      <p:graphicFrame>
        <p:nvGraphicFramePr>
          <p:cNvPr id="388" name="Таблица 6"/>
          <p:cNvGraphicFramePr/>
          <p:nvPr/>
        </p:nvGraphicFramePr>
        <p:xfrm>
          <a:off x="531000" y="1260000"/>
          <a:ext cx="6120000" cy="7200000"/>
        </p:xfrm>
        <a:graphic>
          <a:graphicData uri="http://schemas.openxmlformats.org/drawingml/2006/table">
            <a:tbl>
              <a:tblPr/>
              <a:tblGrid>
                <a:gridCol w="548640"/>
                <a:gridCol w="2275920"/>
                <a:gridCol w="3295440"/>
              </a:tblGrid>
              <a:tr h="905040">
                <a:tc>
                  <a:txBody>
                    <a:bodyPr/>
                    <a:lstStyle/>
                    <a:p>
                      <a:pPr algn="ctr" defTabSz="914400">
                        <a:lnSpc>
                          <a:spcPct val="115000"/>
                        </a:lnSpc>
                      </a:pPr>
                      <a:r>
                        <a:rPr lang="ru-RU" sz="1200" b="1" u="none" strike="noStrike" dirty="0">
                          <a:solidFill>
                            <a:srgbClr val="FFFFFF"/>
                          </a:solidFill>
                          <a:uFillTx/>
                          <a:latin typeface="Montserrat"/>
                          <a:ea typeface="Times New Roman"/>
                        </a:rPr>
                        <a:t>№ </a:t>
                      </a:r>
                      <a:r>
                        <a:rPr lang="ru-RU" sz="1200" b="1" u="none" strike="noStrike" dirty="0" err="1">
                          <a:solidFill>
                            <a:srgbClr val="FFFFFF"/>
                          </a:solidFill>
                          <a:uFillTx/>
                          <a:latin typeface="Montserrat"/>
                          <a:ea typeface="Times New Roman"/>
                        </a:rPr>
                        <a:t>п</a:t>
                      </a:r>
                      <a:r>
                        <a:rPr lang="ru-RU" sz="1200" b="1" u="none" strike="noStrike" dirty="0">
                          <a:solidFill>
                            <a:srgbClr val="FFFFFF"/>
                          </a:solidFill>
                          <a:uFillTx/>
                          <a:latin typeface="Montserrat"/>
                          <a:ea typeface="Times New Roman"/>
                        </a:rPr>
                        <a:t>/</a:t>
                      </a:r>
                      <a:r>
                        <a:rPr lang="ru-RU" sz="1200" b="1" u="none" strike="noStrike" dirty="0" err="1">
                          <a:solidFill>
                            <a:srgbClr val="FFFFFF"/>
                          </a:solidFill>
                          <a:uFillTx/>
                          <a:latin typeface="Montserrat"/>
                          <a:ea typeface="Times New Roman"/>
                        </a:rPr>
                        <a:t>п</a:t>
                      </a:r>
                      <a:endParaRPr lang="ru-RU" sz="1200" b="0" u="none" strike="noStrike" dirty="0">
                        <a:solidFill>
                          <a:srgbClr val="FFFFFF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noFill/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solidFill>
                        <a:srgbClr val="4F81BD"/>
                      </a:solidFill>
                      <a:prstDash val="solid"/>
                    </a:lnT>
                    <a:lnB w="12240">
                      <a:solidFill>
                        <a:srgbClr val="4F81BD"/>
                      </a:solidFill>
                      <a:prstDash val="solid"/>
                    </a:lnB>
                    <a:solidFill>
                      <a:srgbClr val="548DD4"/>
                    </a:solidFill>
                  </a:tcPr>
                </a:tc>
                <a:tc>
                  <a:txBody>
                    <a:bodyPr/>
                    <a:lstStyle/>
                    <a:p>
                      <a:pPr algn="ctr" defTabSz="914400">
                        <a:lnSpc>
                          <a:spcPct val="115000"/>
                        </a:lnSpc>
                      </a:pPr>
                      <a:r>
                        <a:rPr lang="ru-RU" sz="1200" b="1" u="none" strike="noStrike">
                          <a:solidFill>
                            <a:srgbClr val="FFFFFF"/>
                          </a:solidFill>
                          <a:uFillTx/>
                          <a:latin typeface="Montserrat"/>
                          <a:ea typeface="Times New Roman"/>
                        </a:rPr>
                        <a:t>Дата и время мероприятия</a:t>
                      </a:r>
                      <a:endParaRPr lang="ru-RU" sz="1200" b="0" u="none" strike="noStrike">
                        <a:solidFill>
                          <a:srgbClr val="FFFFFF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solidFill>
                        <a:srgbClr val="4F81BD"/>
                      </a:solidFill>
                      <a:prstDash val="solid"/>
                    </a:lnT>
                    <a:lnB w="12240">
                      <a:solidFill>
                        <a:srgbClr val="4F81BD"/>
                      </a:solidFill>
                      <a:prstDash val="solid"/>
                    </a:lnB>
                    <a:solidFill>
                      <a:srgbClr val="548DD4"/>
                    </a:solidFill>
                  </a:tcPr>
                </a:tc>
                <a:tc>
                  <a:txBody>
                    <a:bodyPr/>
                    <a:lstStyle/>
                    <a:p>
                      <a:pPr algn="ctr" defTabSz="914400">
                        <a:lnSpc>
                          <a:spcPct val="115000"/>
                        </a:lnSpc>
                      </a:pPr>
                      <a:r>
                        <a:rPr lang="ru-RU" sz="1200" b="1" u="none" strike="noStrike">
                          <a:solidFill>
                            <a:srgbClr val="FFFFFF"/>
                          </a:solidFill>
                          <a:uFillTx/>
                          <a:latin typeface="Montserrat"/>
                          <a:ea typeface="Times New Roman"/>
                        </a:rPr>
                        <a:t>Название мероприятия</a:t>
                      </a:r>
                      <a:endParaRPr lang="ru-RU" sz="1200" b="0" u="none" strike="noStrike">
                        <a:solidFill>
                          <a:srgbClr val="FFFFFF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noFill/>
                      <a:prstDash val="solid"/>
                    </a:lnR>
                    <a:lnT w="12240">
                      <a:solidFill>
                        <a:srgbClr val="4F81BD"/>
                      </a:solidFill>
                      <a:prstDash val="solid"/>
                    </a:lnT>
                    <a:lnB w="12240">
                      <a:solidFill>
                        <a:srgbClr val="4F81BD"/>
                      </a:solidFill>
                      <a:prstDash val="solid"/>
                    </a:lnB>
                    <a:solidFill>
                      <a:srgbClr val="548DD4"/>
                    </a:solidFill>
                  </a:tcPr>
                </a:tc>
              </a:tr>
              <a:tr h="839520">
                <a:tc>
                  <a:txBody>
                    <a:bodyPr/>
                    <a:lstStyle/>
                    <a:p>
                      <a:pPr marL="180360" algn="ctr" defTabSz="914400">
                        <a:lnSpc>
                          <a:spcPct val="115000"/>
                        </a:lnSpc>
                        <a:spcAft>
                          <a:spcPts val="1001"/>
                        </a:spcAft>
                      </a:pPr>
                      <a:r>
                        <a:rPr lang="ru-RU" sz="1200" b="0" u="none" strike="noStrike">
                          <a:solidFill>
                            <a:srgbClr val="0D0D0D"/>
                          </a:solidFill>
                          <a:uFillTx/>
                          <a:latin typeface="Montserrat"/>
                          <a:ea typeface="Times New Roman"/>
                        </a:rPr>
                        <a:t>1.</a:t>
                      </a:r>
                      <a:endParaRPr lang="ru-RU" sz="12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noFill/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 cap="flat" cmpd="sng" algn="ctr">
                      <a:solidFill>
                        <a:srgbClr val="4F81B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240">
                      <a:noFill/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</a:pPr>
                      <a:r>
                        <a:rPr lang="ru-RU" sz="14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04 июля</a:t>
                      </a:r>
                      <a:endParaRPr lang="ru-RU" sz="14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 cap="flat" cmpd="sng" algn="ctr">
                      <a:solidFill>
                        <a:srgbClr val="4F81B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marL="80640" algn="ctr">
                        <a:lnSpc>
                          <a:spcPct val="115000"/>
                        </a:lnSpc>
                      </a:pPr>
                      <a:r>
                        <a:rPr lang="ru-RU" sz="1400" b="1" u="none" strike="noStrike" dirty="0" smtClean="0">
                          <a:solidFill>
                            <a:srgbClr val="000000"/>
                          </a:solidFill>
                          <a:uFillTx/>
                          <a:latin typeface="Times New Roman"/>
                          <a:ea typeface="Tahoma"/>
                        </a:rPr>
                        <a:t>Мастер-класс  «Открытки </a:t>
                      </a:r>
                      <a:r>
                        <a:rPr lang="ru-RU" sz="1400" b="1" u="none" strike="noStrike" dirty="0">
                          <a:solidFill>
                            <a:srgbClr val="000000"/>
                          </a:solidFill>
                          <a:uFillTx/>
                          <a:latin typeface="Times New Roman"/>
                          <a:ea typeface="Tahoma"/>
                        </a:rPr>
                        <a:t>своими руками ко «Дню семьи, любви и верности</a:t>
                      </a:r>
                      <a:r>
                        <a:rPr lang="ru-RU" sz="1400" b="1" u="none" strike="noStrike" dirty="0" smtClean="0">
                          <a:solidFill>
                            <a:srgbClr val="000000"/>
                          </a:solidFill>
                          <a:uFillTx/>
                          <a:latin typeface="Times New Roman"/>
                          <a:ea typeface="Tahoma"/>
                        </a:rPr>
                        <a:t>»»</a:t>
                      </a:r>
                      <a:endParaRPr lang="ru-RU" sz="1400" b="0" u="none" strike="noStrike" dirty="0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000000"/>
                      </a:solidFill>
                      <a:prstDash val="solid"/>
                    </a:lnR>
                    <a:lnT w="12240" cap="flat" cmpd="sng" algn="ctr">
                      <a:solidFill>
                        <a:srgbClr val="4F81BD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noFill/>
                  </a:tcPr>
                </a:tc>
              </a:tr>
              <a:tr h="749520">
                <a:tc>
                  <a:txBody>
                    <a:bodyPr/>
                    <a:lstStyle/>
                    <a:p>
                      <a:pPr marL="180360" algn="ctr" defTabSz="914400">
                        <a:lnSpc>
                          <a:spcPct val="115000"/>
                        </a:lnSpc>
                        <a:spcAft>
                          <a:spcPts val="1001"/>
                        </a:spcAft>
                      </a:pPr>
                      <a:r>
                        <a:rPr lang="ru-RU" sz="1200" b="0" u="none" strike="noStrike">
                          <a:solidFill>
                            <a:srgbClr val="0D0D0D"/>
                          </a:solidFill>
                          <a:uFillTx/>
                          <a:latin typeface="Montserrat"/>
                          <a:ea typeface="Times New Roman"/>
                        </a:rPr>
                        <a:t>2.</a:t>
                      </a:r>
                      <a:endParaRPr lang="ru-RU" sz="12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noFill/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noFill/>
                      <a:prstDash val="solid"/>
                    </a:lnT>
                    <a:lnB w="12240">
                      <a:noFill/>
                      <a:prstDash val="solid"/>
                    </a:lnB>
                    <a:solidFill>
                      <a:srgbClr val="D3DFEE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</a:pPr>
                      <a:r>
                        <a:rPr lang="ru-RU" sz="14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08 июля</a:t>
                      </a:r>
                      <a:endParaRPr lang="ru-RU" sz="14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solidFill>
                      <a:schemeClr val="accent1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</a:pPr>
                      <a:r>
                        <a:rPr lang="ru-RU" sz="1400" b="1" u="none" strike="noStrike" dirty="0">
                          <a:solidFill>
                            <a:srgbClr val="000000"/>
                          </a:solidFill>
                          <a:uFillTx/>
                          <a:latin typeface="Times New Roman"/>
                          <a:ea typeface="Times New Roman"/>
                        </a:rPr>
                        <a:t>Мероприятие в честь праздника «День семьи любви и верности»</a:t>
                      </a:r>
                      <a:endParaRPr lang="ru-RU" sz="1400" b="0" u="none" strike="noStrike" dirty="0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000000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solidFill>
                      <a:schemeClr val="accent1">
                        <a:lumMod val="40000"/>
                        <a:lumOff val="60000"/>
                      </a:schemeClr>
                    </a:solidFill>
                  </a:tcPr>
                </a:tc>
              </a:tr>
              <a:tr h="751320">
                <a:tc>
                  <a:txBody>
                    <a:bodyPr/>
                    <a:lstStyle/>
                    <a:p>
                      <a:pPr marL="180360" algn="ctr" defTabSz="914400">
                        <a:lnSpc>
                          <a:spcPct val="115000"/>
                        </a:lnSpc>
                      </a:pPr>
                      <a:r>
                        <a:rPr lang="ru-RU" sz="1200" b="0" u="none" strike="noStrike">
                          <a:solidFill>
                            <a:srgbClr val="0D0D0D"/>
                          </a:solidFill>
                          <a:uFillTx/>
                          <a:latin typeface="Times New Roman"/>
                          <a:ea typeface="Times New Roman"/>
                        </a:rPr>
                        <a:t>3.</a:t>
                      </a:r>
                      <a:endParaRPr lang="ru-RU" sz="12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noFill/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noFill/>
                      <a:prstDash val="solid"/>
                    </a:lnT>
                    <a:lnB w="12240">
                      <a:noFill/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</a:pPr>
                      <a:r>
                        <a:rPr lang="ru-RU" sz="14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10 июля</a:t>
                      </a:r>
                      <a:endParaRPr lang="ru-RU" sz="14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marL="80640" algn="ctr" defTabSz="914400">
                        <a:lnSpc>
                          <a:spcPct val="115000"/>
                        </a:lnSpc>
                        <a:spcAft>
                          <a:spcPts val="1001"/>
                        </a:spcAft>
                        <a:tabLst>
                          <a:tab pos="0" algn="l"/>
                        </a:tabLst>
                      </a:pPr>
                      <a:r>
                        <a:rPr lang="ru-RU" sz="1400" b="1" u="none" strike="noStrike" dirty="0">
                          <a:solidFill>
                            <a:srgbClr val="000000"/>
                          </a:solidFill>
                          <a:uFillTx/>
                          <a:latin typeface="Times New Roman"/>
                          <a:ea typeface="Tahoma"/>
                        </a:rPr>
                        <a:t>Викторина на тему «Что</a:t>
                      </a:r>
                      <a:r>
                        <a:rPr lang="en-US" sz="1400" b="1" u="none" strike="noStrike" dirty="0">
                          <a:solidFill>
                            <a:srgbClr val="000000"/>
                          </a:solidFill>
                          <a:uFillTx/>
                          <a:latin typeface="Times New Roman"/>
                          <a:ea typeface="Tahoma"/>
                        </a:rPr>
                        <a:t>? </a:t>
                      </a:r>
                      <a:r>
                        <a:rPr lang="ru-RU" sz="1400" b="1" u="none" strike="noStrike" dirty="0">
                          <a:solidFill>
                            <a:srgbClr val="000000"/>
                          </a:solidFill>
                          <a:uFillTx/>
                          <a:latin typeface="Times New Roman"/>
                          <a:ea typeface="Tahoma"/>
                        </a:rPr>
                        <a:t>Где</a:t>
                      </a:r>
                      <a:r>
                        <a:rPr lang="en-US" sz="1400" b="1" u="none" strike="noStrike" dirty="0">
                          <a:solidFill>
                            <a:srgbClr val="000000"/>
                          </a:solidFill>
                          <a:uFillTx/>
                          <a:latin typeface="Times New Roman"/>
                          <a:ea typeface="Tahoma"/>
                        </a:rPr>
                        <a:t>?</a:t>
                      </a:r>
                      <a:r>
                        <a:rPr lang="ru-RU" sz="1400" b="1" u="none" strike="noStrike" dirty="0">
                          <a:solidFill>
                            <a:srgbClr val="000000"/>
                          </a:solidFill>
                          <a:uFillTx/>
                          <a:latin typeface="Times New Roman"/>
                          <a:ea typeface="Tahoma"/>
                        </a:rPr>
                        <a:t>Когда</a:t>
                      </a:r>
                      <a:r>
                        <a:rPr lang="en-US" sz="1400" b="1" u="none" strike="noStrike" dirty="0">
                          <a:solidFill>
                            <a:srgbClr val="000000"/>
                          </a:solidFill>
                          <a:uFillTx/>
                          <a:latin typeface="Times New Roman"/>
                          <a:ea typeface="Tahoma"/>
                        </a:rPr>
                        <a:t>?</a:t>
                      </a:r>
                      <a:r>
                        <a:rPr lang="ru-RU" sz="1400" b="1" u="none" strike="noStrike" dirty="0">
                          <a:solidFill>
                            <a:srgbClr val="000000"/>
                          </a:solidFill>
                          <a:uFillTx/>
                          <a:latin typeface="Times New Roman"/>
                          <a:ea typeface="Tahoma"/>
                        </a:rPr>
                        <a:t>»</a:t>
                      </a:r>
                      <a:endParaRPr lang="ru-RU" sz="1400" b="0" u="none" strike="noStrike" dirty="0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000000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noFill/>
                  </a:tcPr>
                </a:tc>
              </a:tr>
              <a:tr h="1189080">
                <a:tc>
                  <a:txBody>
                    <a:bodyPr/>
                    <a:lstStyle/>
                    <a:p>
                      <a:pPr marL="180360" algn="ctr" defTabSz="914400">
                        <a:lnSpc>
                          <a:spcPct val="115000"/>
                        </a:lnSpc>
                        <a:spcAft>
                          <a:spcPts val="1001"/>
                        </a:spcAft>
                      </a:pPr>
                      <a:r>
                        <a:rPr lang="ru-RU" sz="1200" b="0" u="none" strike="noStrike">
                          <a:solidFill>
                            <a:srgbClr val="0D0D0D"/>
                          </a:solidFill>
                          <a:uFillTx/>
                          <a:latin typeface="Montserrat"/>
                          <a:ea typeface="Times New Roman"/>
                        </a:rPr>
                        <a:t>4.</a:t>
                      </a:r>
                      <a:endParaRPr lang="ru-RU" sz="12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noFill/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noFill/>
                      <a:prstDash val="solid"/>
                    </a:lnT>
                    <a:lnB w="12240">
                      <a:noFill/>
                      <a:prstDash val="solid"/>
                    </a:lnB>
                    <a:solidFill>
                      <a:srgbClr val="D3DFEE"/>
                    </a:solidFill>
                  </a:tcPr>
                </a:tc>
                <a:tc>
                  <a:txBody>
                    <a:bodyPr/>
                    <a:lstStyle/>
                    <a:p>
                      <a:pPr algn="ctr" defTabSz="914400">
                        <a:lnSpc>
                          <a:spcPct val="100000"/>
                        </a:lnSpc>
                        <a:tabLst>
                          <a:tab pos="0" algn="l"/>
                        </a:tabLst>
                      </a:pPr>
                      <a:r>
                        <a:rPr lang="ru-RU" sz="14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  <a:ea typeface="Microsoft YaHei"/>
                        </a:rPr>
                        <a:t>15 июля</a:t>
                      </a:r>
                      <a:endParaRPr lang="ru-RU" sz="14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solidFill>
                      <a:schemeClr val="accent1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80640" algn="ctr">
                        <a:lnSpc>
                          <a:spcPct val="115000"/>
                        </a:lnSpc>
                        <a:spcAft>
                          <a:spcPts val="1001"/>
                        </a:spcAft>
                      </a:pPr>
                      <a:r>
                        <a:rPr lang="ru-RU" sz="14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  <a:ea typeface="Tahoma"/>
                        </a:rPr>
                        <a:t>Видео-урок «Нейробика. Упражнения для улучшения работы головного мозга»</a:t>
                      </a:r>
                      <a:endParaRPr lang="ru-RU" sz="14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000000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solidFill>
                      <a:schemeClr val="accent1">
                        <a:lumMod val="40000"/>
                        <a:lumOff val="60000"/>
                      </a:schemeClr>
                    </a:solidFill>
                  </a:tcPr>
                </a:tc>
              </a:tr>
              <a:tr h="514800"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</a:pPr>
                      <a:r>
                        <a:rPr lang="ru-RU" sz="1200" b="0" u="none" strike="noStrike">
                          <a:solidFill>
                            <a:srgbClr val="000000"/>
                          </a:solidFill>
                          <a:uFillTx/>
                          <a:latin typeface="Arial"/>
                        </a:rPr>
                        <a:t>   5.</a:t>
                      </a:r>
                    </a:p>
                  </a:txBody>
                  <a:tcPr marL="21960" marR="21960">
                    <a:lnL w="12240">
                      <a:noFill/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noFill/>
                      <a:prstDash val="solid"/>
                    </a:lnT>
                    <a:lnB w="12240">
                      <a:noFill/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</a:pPr>
                      <a:r>
                        <a:rPr lang="ru-RU" sz="15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18 июля</a:t>
                      </a:r>
                      <a:endParaRPr lang="ru-RU" sz="15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 cap="flat" cmpd="sng" algn="ctr">
                      <a:solidFill>
                        <a:srgbClr val="4F81BD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</a:pPr>
                      <a:r>
                        <a:rPr lang="ru-RU" sz="14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Урок компьютерной грамотности</a:t>
                      </a:r>
                      <a:endParaRPr lang="ru-RU" sz="14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noFill/>
                  </a:tcPr>
                </a:tc>
              </a:tr>
              <a:tr h="749520">
                <a:tc>
                  <a:txBody>
                    <a:bodyPr/>
                    <a:lstStyle/>
                    <a:p>
                      <a:pPr marL="180360" algn="ctr" defTabSz="914400">
                        <a:lnSpc>
                          <a:spcPct val="115000"/>
                        </a:lnSpc>
                        <a:spcAft>
                          <a:spcPts val="1001"/>
                        </a:spcAft>
                      </a:pPr>
                      <a:r>
                        <a:rPr lang="ru-RU" sz="1200" b="0" u="none" strike="noStrike">
                          <a:solidFill>
                            <a:srgbClr val="0D0D0D"/>
                          </a:solidFill>
                          <a:uFillTx/>
                          <a:latin typeface="Montserrat"/>
                          <a:ea typeface="Times New Roman"/>
                        </a:rPr>
                        <a:t>6.</a:t>
                      </a:r>
                      <a:endParaRPr lang="ru-RU" sz="12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noFill/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noFill/>
                      <a:prstDash val="solid"/>
                    </a:lnT>
                    <a:lnB w="12240">
                      <a:noFill/>
                      <a:prstDash val="solid"/>
                    </a:lnB>
                    <a:solidFill>
                      <a:srgbClr val="D3DFEE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</a:pPr>
                      <a:r>
                        <a:rPr lang="ru-RU" sz="15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22 июля</a:t>
                      </a:r>
                      <a:endParaRPr lang="ru-RU" sz="15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solidFill>
                      <a:schemeClr val="accent1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defTabSz="914400">
                        <a:lnSpc>
                          <a:spcPct val="100000"/>
                        </a:lnSpc>
                        <a:tabLst>
                          <a:tab pos="0" algn="l"/>
                        </a:tabLst>
                      </a:pPr>
                      <a:r>
                        <a:rPr lang="ru-RU" sz="14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Мастер-класс «Цветы из синельной проволоки»</a:t>
                      </a:r>
                      <a:endParaRPr lang="ru-RU" sz="14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000000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solidFill>
                      <a:schemeClr val="accent1">
                        <a:lumMod val="40000"/>
                        <a:lumOff val="60000"/>
                      </a:schemeClr>
                    </a:solidFill>
                  </a:tcPr>
                </a:tc>
              </a:tr>
              <a:tr h="749520">
                <a:tc>
                  <a:txBody>
                    <a:bodyPr/>
                    <a:lstStyle/>
                    <a:p>
                      <a:pPr algn="ctr">
                        <a:lnSpc>
                          <a:spcPct val="100000"/>
                        </a:lnSpc>
                      </a:pPr>
                      <a:r>
                        <a:rPr lang="ru-RU" sz="1200" b="0" u="none" strike="noStrike">
                          <a:solidFill>
                            <a:srgbClr val="000000"/>
                          </a:solidFill>
                          <a:uFillTx/>
                          <a:latin typeface="Arial"/>
                        </a:rPr>
                        <a:t>   7.</a:t>
                      </a:r>
                    </a:p>
                  </a:txBody>
                  <a:tcPr marL="21960" marR="21960">
                    <a:lnL w="12240">
                      <a:noFill/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noFill/>
                      <a:prstDash val="solid"/>
                    </a:lnT>
                    <a:lnB w="12240">
                      <a:noFill/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</a:pPr>
                      <a:r>
                        <a:rPr lang="ru-RU" sz="15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25 июля</a:t>
                      </a:r>
                      <a:endParaRPr lang="ru-RU" sz="15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 cap="flat" cmpd="sng" algn="ctr">
                      <a:solidFill>
                        <a:srgbClr val="4F81BD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defTabSz="914400">
                        <a:lnSpc>
                          <a:spcPct val="100000"/>
                        </a:lnSpc>
                        <a:tabLst>
                          <a:tab pos="0" algn="l"/>
                        </a:tabLst>
                      </a:pPr>
                      <a:r>
                        <a:rPr lang="ru-RU" sz="14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Экологическая акция. Ко дню Сивуча  (уборка береговой линии)</a:t>
                      </a:r>
                      <a:endParaRPr lang="ru-RU" sz="14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noFill/>
                  </a:tcPr>
                </a:tc>
              </a:tr>
              <a:tr h="751680">
                <a:tc>
                  <a:txBody>
                    <a:bodyPr/>
                    <a:lstStyle/>
                    <a:p>
                      <a:pPr marL="180360" algn="ctr" defTabSz="914400">
                        <a:lnSpc>
                          <a:spcPct val="115000"/>
                        </a:lnSpc>
                        <a:spcAft>
                          <a:spcPts val="1001"/>
                        </a:spcAft>
                      </a:pPr>
                      <a:r>
                        <a:rPr lang="ru-RU" sz="1200" b="0" u="none" strike="noStrike">
                          <a:solidFill>
                            <a:srgbClr val="0D0D0D"/>
                          </a:solidFill>
                          <a:uFillTx/>
                          <a:latin typeface="Montserrat"/>
                          <a:ea typeface="Times New Roman"/>
                        </a:rPr>
                        <a:t>8.</a:t>
                      </a:r>
                      <a:endParaRPr lang="ru-RU" sz="12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noFill/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noFill/>
                      <a:prstDash val="solid"/>
                    </a:lnT>
                    <a:lnB w="12240">
                      <a:noFill/>
                      <a:prstDash val="solid"/>
                    </a:lnB>
                    <a:solidFill>
                      <a:srgbClr val="D3DFEE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</a:pPr>
                      <a:r>
                        <a:rPr lang="ru-RU" sz="15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30 июля</a:t>
                      </a:r>
                      <a:endParaRPr lang="ru-RU" sz="15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4F81BD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solidFill>
                      <a:schemeClr val="accent1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defTabSz="914400">
                        <a:lnSpc>
                          <a:spcPct val="100000"/>
                        </a:lnSpc>
                        <a:tabLst>
                          <a:tab pos="0" algn="l"/>
                        </a:tabLst>
                      </a:pPr>
                      <a:r>
                        <a:rPr lang="ru-RU" sz="1400" b="1" u="none" strike="noStrike">
                          <a:solidFill>
                            <a:srgbClr val="000000"/>
                          </a:solidFill>
                          <a:uFillTx/>
                          <a:latin typeface="Times New Roman"/>
                        </a:rPr>
                        <a:t>Подведение итогов. Обсуждение плана на август</a:t>
                      </a:r>
                      <a:endParaRPr lang="ru-RU" sz="1400" b="0" u="none" strike="noStrike">
                        <a:solidFill>
                          <a:srgbClr val="000000"/>
                        </a:solidFill>
                        <a:uFillTx/>
                        <a:latin typeface="Arial"/>
                      </a:endParaRPr>
                    </a:p>
                  </a:txBody>
                  <a:tcPr marL="21960" marR="21960">
                    <a:lnL w="12240">
                      <a:solidFill>
                        <a:srgbClr val="4F81BD"/>
                      </a:solidFill>
                      <a:prstDash val="solid"/>
                    </a:lnL>
                    <a:lnR w="12240">
                      <a:solidFill>
                        <a:srgbClr val="000000"/>
                      </a:solidFill>
                      <a:prstDash val="solid"/>
                    </a:lnR>
                    <a:lnT w="12240">
                      <a:solidFill>
                        <a:srgbClr val="000000"/>
                      </a:solidFill>
                      <a:prstDash val="solid"/>
                    </a:lnT>
                    <a:lnB w="12240">
                      <a:solidFill>
                        <a:srgbClr val="000000"/>
                      </a:solidFill>
                      <a:prstDash val="solid"/>
                    </a:lnB>
                    <a:solidFill>
                      <a:schemeClr val="accent1">
                        <a:lumMod val="40000"/>
                        <a:lumOff val="60000"/>
                      </a:schemeClr>
                    </a:solidFill>
                  </a:tcPr>
                </a:tc>
              </a:tr>
            </a:tbl>
          </a:graphicData>
        </a:graphic>
      </p:graphicFrame>
    </p:spTree>
  </p:cSld>
  <p:clrMapOvr>
    <a:masterClrMapping/>
  </p:clrMapOvr>
  <mc:AlternateContent xmlns:mc="http://schemas.openxmlformats.org/markup-compatibility/2006">
    <mc:Choice xmlns:p15="http://schemas.microsoft.com/office/powerpoint/2012/main" xmlns:p14="http://schemas.microsoft.com/office/powerpoint/2010/main" xmlns="" Requires="p14">
      <p:transition spd="slow" p14:dur="2000"/>
    </mc:Choice>
    <mc:Fallback>
      <p:transition spd="slow"/>
    </mc:Fallback>
  </mc:AlternateContent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4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5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6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7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8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9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10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11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12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13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14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15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16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17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18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19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20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21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22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23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24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25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26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27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28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29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30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31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32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33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34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35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36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37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38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39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40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41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42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43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44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45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46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47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48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49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50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51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52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53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54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55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56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57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58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59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60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61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62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63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64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65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66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67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68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69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70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71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72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73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74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75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76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ppt/theme/theme77.xml><?xml version="1.0" encoding="utf-8"?>
<a:theme xmlns:a="http://schemas.openxmlformats.org/drawingml/2006/main" name="Тема Office">
  <a:themeElements>
    <a:clrScheme name="Стандартная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</a:majorFont>
      <a:minorFont>
        <a:latin typeface="Calibri"/>
        <a:ea typeface=""/>
        <a:cs typeface=""/>
      </a:minorFont>
    </a:fontScheme>
    <a:fmtScheme>
      <a:fillStyleLst>
        <a:solidFill>
          <a:schemeClr val="phClr"/>
        </a:solidFill>
        <a:gradFill>
          <a:gsLst>
            <a:gs pos="0">
              <a:schemeClr val="phClr">
                <a:tint val="50000"/>
              </a:schemeClr>
            </a:gs>
            <a:gs pos="35000">
              <a:schemeClr val="phClr">
                <a:tint val="37000"/>
              </a:schemeClr>
            </a:gs>
            <a:gs pos="100000">
              <a:schemeClr val="phClr">
                <a:tint val="15000"/>
              </a:schemeClr>
            </a:gs>
          </a:gsLst>
          <a:lin ang="16200000" scaled="1"/>
          <a:tileRect/>
        </a:gradFill>
        <a:gradFill>
          <a:gsLst>
            <a:gs pos="0">
              <a:schemeClr val="phClr">
                <a:shade val="51000"/>
              </a:schemeClr>
            </a:gs>
            <a:gs pos="80000">
              <a:schemeClr val="phClr">
                <a:shade val="93000"/>
              </a:schemeClr>
            </a:gs>
            <a:gs pos="100000">
              <a:schemeClr val="phClr">
                <a:shade val="94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prstDash val="solid"/>
        </a:ln>
        <a:ln w="25400" cap="flat" cmpd="sng" algn="ctr">
          <a:prstDash val="solid"/>
        </a:ln>
        <a:ln w="38100" cap="flat" cmpd="sng" algn="ctr"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>
          <a:gsLst>
            <a:gs pos="0">
              <a:schemeClr val="phClr">
                <a:tint val="40000"/>
              </a:schemeClr>
            </a:gs>
            <a:gs pos="40000">
              <a:schemeClr val="phClr">
                <a:tint val="45000"/>
                <a:shade val="99000"/>
              </a:schemeClr>
            </a:gs>
            <a:gs pos="100000">
              <a:schemeClr val="phClr">
                <a:shade val="20000"/>
              </a:schemeClr>
            </a:gs>
          </a:gsLst>
          <a:path path="circle">
            <a:fillToRect l="50000" t="-80000" r="50000" b="180000"/>
          </a:path>
          <a:tileRect/>
        </a:gradFill>
        <a:gradFill>
          <a:gsLst>
            <a:gs pos="0">
              <a:schemeClr val="phClr">
                <a:tint val="80000"/>
              </a:schemeClr>
            </a:gs>
            <a:gs pos="100000">
              <a:schemeClr val="phClr">
                <a:shade val="3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799</TotalTime>
  <Words>140</Words>
  <Application>LibreOffice/24.8.3.2$Windows_X86_64 LibreOffice_project/48a6bac9e7e268aeb4c3483fcf825c94556d9f92</Application>
  <PresentationFormat>Лист A4 (210x297 мм)</PresentationFormat>
  <Paragraphs>30</Paragraphs>
  <Slides>1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77</vt:i4>
      </vt:variant>
      <vt:variant>
        <vt:lpstr>Заголовки слайдов</vt:lpstr>
      </vt:variant>
      <vt:variant>
        <vt:i4>1</vt:i4>
      </vt:variant>
    </vt:vector>
  </HeadingPairs>
  <TitlesOfParts>
    <vt:vector size="78" baseType="lpstr"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Тема Office</vt:lpstr>
      <vt:lpstr>Слайд 1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Слайд 1</dc:title>
  <dc:subject/>
  <dc:creator>Багнюкова Светлана Григорьевна</dc:creator>
  <dc:description/>
  <cp:lastModifiedBy>074BattalovaAG</cp:lastModifiedBy>
  <cp:revision>113</cp:revision>
  <cp:lastPrinted>2025-06-19T12:53:25Z</cp:lastPrinted>
  <dcterms:created xsi:type="dcterms:W3CDTF">2023-03-03T00:10:32Z</dcterms:created>
  <dcterms:modified xsi:type="dcterms:W3CDTF">2025-06-30T01:26:30Z</dcterms:modified>
  <dc:language>ru-RU</dc:language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PresentationFormat">
    <vt:lpwstr>Лист A4 (210x297 мм)</vt:lpwstr>
  </property>
  <property fmtid="{D5CDD505-2E9C-101B-9397-08002B2CF9AE}" pid="3" name="Slides">
    <vt:i4>1</vt:i4>
  </property>
</Properties>
</file>