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DejaVu Sans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DejaVu Serif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fld id="{B85C9B5C-A3EB-4741-A1FB-5EEE2964B423}" type="slidenum">
              <a:rPr lang="ru-RU" sz="1400" b="0" strike="noStrike" spc="-1">
                <a:latin typeface="DejaVu Serif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200540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ln w="0">
            <a:noFill/>
          </a:ln>
        </p:spPr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000" b="0" strike="noStrike" spc="-1" dirty="0">
              <a:latin typeface="DejaVu Sans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7"/>
          </p:nvPr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CF3D98F-6373-4059-B45E-A4F982E994BB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ru-RU" sz="1200" b="0" strike="noStrike" spc="-1">
              <a:latin typeface="DejaVu Serif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489006A-CA1D-45B1-9A53-05A1B1BBDF7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C98A17-7D8F-4166-B801-3210B4E0E4B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703480-74F0-4E1A-BEA1-7A602FA6278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A39E35-8045-4431-AF08-21659A1B640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E9DE29-98FE-44FC-A6F9-EBC4C5A08B71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FE560A-D243-4373-BC46-3658E83B234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913C7E-EFC2-47DA-B303-A4FE7834F54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B73F2B8-C53C-424E-9D5D-F83B65D7B11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0EBBC3F-F507-4081-ABE0-D221347A911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BBD849-6EEB-4A71-8E99-390ABB40334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E65D09-99DC-4109-9B50-24D5D54A66D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130045-54BD-48A8-9EA6-791279D417A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DejaVu Serif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2A0A8C52-6DCF-42D7-A4DE-DD09B20E5F61}" type="slidenum">
              <a:rPr lang="ru-RU" sz="1400" b="0" strike="noStrike" spc="-1">
                <a:solidFill>
                  <a:srgbClr val="8B8B8B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DejaVu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DejaVu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DejaVu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DejaVu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48" name="object 35"/>
          <p:cNvSpPr/>
          <p:nvPr/>
        </p:nvSpPr>
        <p:spPr>
          <a:xfrm>
            <a:off x="59760" y="6601320"/>
            <a:ext cx="7342200" cy="40251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9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50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52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348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57" name="object 43"/>
          <p:cNvSpPr/>
          <p:nvPr/>
        </p:nvSpPr>
        <p:spPr>
          <a:xfrm>
            <a:off x="257400" y="8441640"/>
            <a:ext cx="5482080" cy="220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DejaVu Sans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           ул.Первомайская,9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9059657005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Гаврилова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Татьяна Павловна</a:t>
            </a:r>
            <a:endParaRPr lang="ru-RU" sz="1300" b="0" strike="noStrike" spc="-1" dirty="0">
              <a:latin typeface="DejaVu Sans"/>
            </a:endParaRPr>
          </a:p>
        </p:txBody>
      </p:sp>
      <p:sp>
        <p:nvSpPr>
          <p:cNvPr id="58" name="object 44"/>
          <p:cNvSpPr/>
          <p:nvPr/>
        </p:nvSpPr>
        <p:spPr>
          <a:xfrm>
            <a:off x="3841560" y="7141320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>
              <a:latin typeface="DejaVu Sans"/>
            </a:endParaRPr>
          </a:p>
        </p:txBody>
      </p:sp>
      <p:sp>
        <p:nvSpPr>
          <p:cNvPr id="59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DejaVu Sans"/>
            </a:endParaRPr>
          </a:p>
        </p:txBody>
      </p:sp>
      <p:grpSp>
        <p:nvGrpSpPr>
          <p:cNvPr id="60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61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2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63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64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5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6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7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68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70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71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3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74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8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9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0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81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3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84" name="Рисунок 7"/>
          <p:cNvPicPr/>
          <p:nvPr/>
        </p:nvPicPr>
        <p:blipFill>
          <a:blip r:embed="rId22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4"/>
          <p:cNvGraphicFramePr/>
          <p:nvPr>
            <p:extLst>
              <p:ext uri="{D42A27DB-BD31-4B8C-83A1-F6EECF244321}">
                <p14:modId xmlns:p14="http://schemas.microsoft.com/office/powerpoint/2010/main" val="670207327"/>
              </p:ext>
            </p:extLst>
          </p:nvPr>
        </p:nvGraphicFramePr>
        <p:xfrm>
          <a:off x="345960" y="2034332"/>
          <a:ext cx="6789600" cy="431148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ru-RU" sz="1400" b="1" u="none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05.05</a:t>
                      </a:r>
                      <a:endParaRPr lang="ru-RU" sz="1400" b="1" u="none" strike="noStrike" spc="-1" dirty="0">
                        <a:latin typeface="DejaVu Sans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Мастер-класс : Секреты идеальной кожи. Профессиональный уход за кожей лица.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1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07.05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акции «Окна победы» (праздничное оформление окон и входной группы ЦОСП к Дню Победы).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Урок компьютерной грамотности: «Психология мошенничества и защита близких».</a:t>
                      </a:r>
                      <a:endParaRPr lang="ru-RU" sz="1400" b="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1"/>
                        </a:spcAft>
                        <a:buNone/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09.05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шествии «Бессмертный полк», посвященном Дню Победы.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12.05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Экскурсия в Алексеевский краеведческий музей «Лица Победы».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87" name="object 47"/>
          <p:cNvSpPr/>
          <p:nvPr/>
        </p:nvSpPr>
        <p:spPr>
          <a:xfrm>
            <a:off x="111240" y="7036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8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89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0" name="object 70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4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68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     МЕРОПРИЯТИЯ            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96" name="object 76"/>
          <p:cNvSpPr/>
          <p:nvPr/>
        </p:nvSpPr>
        <p:spPr>
          <a:xfrm>
            <a:off x="281520" y="8300160"/>
            <a:ext cx="5110560" cy="219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DejaVu Sans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ул. Первомайская, дом 9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 65 00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Гаврилова Татьяна Павловна</a:t>
            </a:r>
            <a:endParaRPr lang="ru-RU" sz="1300" b="0" strike="noStrike" spc="-1" dirty="0">
              <a:latin typeface="DejaVu Sans"/>
            </a:endParaRPr>
          </a:p>
        </p:txBody>
      </p:sp>
      <p:sp>
        <p:nvSpPr>
          <p:cNvPr id="97" name="object 77"/>
          <p:cNvSpPr/>
          <p:nvPr/>
        </p:nvSpPr>
        <p:spPr>
          <a:xfrm>
            <a:off x="3909600" y="7036200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>
              <a:latin typeface="DejaVu Sans"/>
            </a:endParaRPr>
          </a:p>
        </p:txBody>
      </p:sp>
      <p:sp>
        <p:nvSpPr>
          <p:cNvPr id="98" name="object 78"/>
          <p:cNvSpPr/>
          <p:nvPr/>
        </p:nvSpPr>
        <p:spPr>
          <a:xfrm>
            <a:off x="6123240" y="8786520"/>
            <a:ext cx="91404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 dirty="0">
              <a:latin typeface="DejaVu Sans"/>
            </a:endParaRPr>
          </a:p>
        </p:txBody>
      </p:sp>
      <p:grpSp>
        <p:nvGrpSpPr>
          <p:cNvPr id="99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00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1" name="object 8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02" name="object 8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03" name="object 8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4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5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6" name="object 8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07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8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9" name="object 8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10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12" name="object 9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13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5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6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7" name="object 9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8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9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20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2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23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4" name="Таблица 2"/>
          <p:cNvGraphicFramePr/>
          <p:nvPr>
            <p:extLst>
              <p:ext uri="{D42A27DB-BD31-4B8C-83A1-F6EECF244321}">
                <p14:modId xmlns:p14="http://schemas.microsoft.com/office/powerpoint/2010/main" val="3495115637"/>
              </p:ext>
            </p:extLst>
          </p:nvPr>
        </p:nvGraphicFramePr>
        <p:xfrm>
          <a:off x="267360" y="2034332"/>
          <a:ext cx="7166880" cy="4521274"/>
        </p:xfrm>
        <a:graphic>
          <a:graphicData uri="http://schemas.openxmlformats.org/drawingml/2006/table">
            <a:tbl>
              <a:tblPr/>
              <a:tblGrid>
                <a:gridCol w="88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1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14.05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Тематическая лекция Индексация социальных пенсий. Порядок установления периодов ухода за престарелыми и инвалидами 1 группы. Индивидуальное консультирование по правовым, пенсионным и социальным вопросам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19.05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Встреча с врачом-неврологом ГБУЗ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Нефтегорская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ЦРБ».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/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4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 Знание. Лекция «Откуда мы родом: пишем историю семьи вместе».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Кулинарный фестиваль, посвященный Году единства народов России.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/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8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28.05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Акция : Своих не бросаем (помощь бойцам СВО)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/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269</Words>
  <Application>Microsoft Office PowerPoint</Application>
  <PresentationFormat>Произвольный</PresentationFormat>
  <Paragraphs>58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DejaVu Sans</vt:lpstr>
      <vt:lpstr>DejaVu Serif</vt:lpstr>
      <vt:lpstr>Symbol</vt:lpstr>
      <vt:lpstr>Times New Roman</vt:lpstr>
      <vt:lpstr>Wingdings</vt:lpstr>
      <vt:lpstr>Office Theme</vt:lpstr>
      <vt:lpstr>МЕРОПРИЯТИЯ НА МАЙ 2026</vt:lpstr>
      <vt:lpstr>        МЕРОПРИЯТИЯ            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48</cp:revision>
  <cp:lastPrinted>2026-04-21T07:49:07Z</cp:lastPrinted>
  <dcterms:created xsi:type="dcterms:W3CDTF">2025-11-06T11:20:25Z</dcterms:created>
  <dcterms:modified xsi:type="dcterms:W3CDTF">2026-04-22T08:55:06Z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2</vt:i4>
  </property>
</Properties>
</file>