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2"/>
    <p:sldId id="260" r:id="rId3"/>
  </p:sldIdLst>
  <p:sldSz cx="75565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6642100"/>
            <a:ext cx="7345680" cy="3942175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34147" y="316976"/>
            <a:ext cx="2505168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898204"/>
              </p:ext>
            </p:extLst>
          </p:nvPr>
        </p:nvGraphicFramePr>
        <p:xfrm>
          <a:off x="592601" y="1800306"/>
          <a:ext cx="6770195" cy="52812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3678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58621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47896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116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52639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мероприятии</a:t>
                      </a:r>
                      <a:r>
                        <a:rPr lang="ru-RU" sz="14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ко Дню защиты детей «Подари радость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108782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</a:t>
                      </a:r>
                      <a:r>
                        <a:rPr lang="ru-RU" sz="1400" b="1" spc="-10" baseline="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 </a:t>
                      </a: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и каждый рабочий день</a:t>
                      </a:r>
                      <a:endParaRPr lang="ru-RU" sz="1400" dirty="0" smtClean="0">
                        <a:latin typeface="+mn-lt"/>
                        <a:cs typeface="Calibri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Вязание маскировочных</a:t>
                      </a:r>
                      <a:r>
                        <a:rPr lang="ru-RU" sz="1400" b="0" baseline="0" dirty="0" smtClean="0">
                          <a:solidFill>
                            <a:srgbClr val="231F2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сетей и накидок «Леший» для участников СВО 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68704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04.06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Лекция управления установления пенсий «Пенсия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по инвалидности»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Викторина «День русского языка»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400778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5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Andale Sans UI"/>
                        </a:rPr>
                        <a:t> </a:t>
                      </a:r>
                      <a:r>
                        <a:rPr lang="ru-RU" sz="1400" kern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</a:t>
                      </a:r>
                      <a:r>
                        <a:rPr lang="ru-RU" sz="1400" kern="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 праздничном мероприятии ко Дню социального работника</a:t>
                      </a:r>
                      <a:endParaRPr lang="ru-RU" sz="1400" kern="1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1688991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11.06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онлайн-мероприятии</a:t>
                      </a:r>
                      <a:r>
                        <a:rPr lang="ru-RU" sz="1400" baseline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ФП «Здоровое долголетие» по теме «Как сохранить здоровье летом?»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Викторина «Я живу в России»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Участие в праздничном мероприятии ко Дню России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r>
                        <a:rPr lang="ru-RU" sz="1400" dirty="0" smtClean="0"/>
                        <a:t>11:00</a:t>
                      </a:r>
                    </a:p>
                    <a:p>
                      <a:r>
                        <a:rPr lang="ru-RU" sz="1400" dirty="0" smtClean="0"/>
                        <a:t>15:00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713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>Я </a:t>
            </a: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ИЮНЬ </a:t>
            </a:r>
            <a:r>
              <a:rPr spc="-20" dirty="0" smtClean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Адрес:446450,Самарская область,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г.Похвистнево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ул.Андрея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Васильева, д.7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89370798755 Рогожина Елена Петровна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32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lang="ru-RU"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17:00 пятница           08:00-16:00</a:t>
            </a:r>
            <a:endParaRPr lang="ru-RU"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Самарской 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877417"/>
              </p:ext>
            </p:extLst>
          </p:nvPr>
        </p:nvGraphicFramePr>
        <p:xfrm>
          <a:off x="512394" y="2016506"/>
          <a:ext cx="6790065" cy="48975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57200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86124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842507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16.06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Беседа о профилактике заболеваний в летний период, забота о здоровье</a:t>
                      </a:r>
                      <a:endParaRPr lang="ru-RU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7002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Мастер-класс, посвященный Дню народных художественных промыслов «Рукам работа-себе радость!»</a:t>
                      </a:r>
                      <a:endParaRPr lang="ru-RU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6624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spcBef>
                          <a:spcPts val="67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Митинг «Памяти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павших, будьте достойны!»</a:t>
                      </a:r>
                    </a:p>
                    <a:p>
                      <a:pPr marL="228600" indent="-228600" algn="just">
                        <a:spcBef>
                          <a:spcPts val="670"/>
                        </a:spcBef>
                        <a:spcAft>
                          <a:spcPts val="0"/>
                        </a:spcAft>
                        <a:buAutoNum type="arabicPeriod"/>
                      </a:pP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Участие в онлайн-мероприятии Российского общества «Знание», 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Память пылающих </a:t>
                      </a:r>
                      <a:r>
                        <a:rPr lang="ru-RU" sz="1400" kern="150" baseline="0" dirty="0" err="1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лет,путь</a:t>
                      </a:r>
                      <a:r>
                        <a:rPr lang="ru-RU" sz="1400" kern="150" baseline="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к Победе</a:t>
                      </a:r>
                      <a:endParaRPr lang="ru-RU" sz="1100" kern="1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r>
                        <a:rPr lang="ru-RU" sz="1400" b="0" dirty="0" smtClean="0">
                          <a:latin typeface="+mn-lt"/>
                        </a:rPr>
                        <a:t>11:00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860373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Вечер воспоминаний и чаепитие «Молодость моя» – обмен историями о том, как праздновали День Молодежи ранее, просмотр старых фотоальбомов</a:t>
                      </a:r>
                      <a:endParaRPr lang="ru-RU" sz="1100" kern="15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</a:p>
                    <a:p>
                      <a:endParaRPr lang="ru-RU" sz="1400" dirty="0" smtClean="0"/>
                    </a:p>
                    <a:p>
                      <a:endParaRPr lang="ru-RU" sz="1400" dirty="0" smtClean="0"/>
                    </a:p>
                    <a:p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  <a:tr h="788419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30.06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ru-RU" sz="1400" kern="15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лекция по защите от мошенничества</a:t>
                      </a:r>
                      <a:endParaRPr lang="ru-RU" sz="1400" kern="15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111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2955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540</TotalTime>
  <Words>277</Words>
  <Application>Microsoft Office PowerPoint</Application>
  <PresentationFormat>Произвольный</PresentationFormat>
  <Paragraphs>69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Andale Sans UI</vt:lpstr>
      <vt:lpstr>Calibri</vt:lpstr>
      <vt:lpstr>Times New Roman</vt:lpstr>
      <vt:lpstr>Office Theme</vt:lpstr>
      <vt:lpstr>МЕРОПРИЯТИЯ НА ИЮНЬ 2026</vt:lpstr>
      <vt:lpstr>МЕРОПРИЯТИЯ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44</cp:revision>
  <cp:lastPrinted>2025-12-17T09:43:54Z</cp:lastPrinted>
  <dcterms:created xsi:type="dcterms:W3CDTF">2025-11-06T11:20:25Z</dcterms:created>
  <dcterms:modified xsi:type="dcterms:W3CDTF">2026-05-22T10:15:56Z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