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DejaVu Sans"/>
              </a:rPr>
              <a:t>Для перемещения страницы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DejaVu Sans"/>
              </a:rPr>
              <a:t>Для правки формата примечаний щёлкните мышью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1400" b="0" strike="noStrike" spc="-1">
                <a:latin typeface="DejaVu Serif"/>
              </a:rPr>
              <a:t>&lt;верхний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DejaVu Serif"/>
              </a:defRPr>
            </a:lvl1pPr>
          </a:lstStyle>
          <a:p>
            <a:pPr algn="r">
              <a:buNone/>
            </a:pPr>
            <a:r>
              <a:rPr lang="ru-RU" sz="1400" b="0" strike="noStrike" spc="-1">
                <a:latin typeface="DejaVu Serif"/>
              </a:rPr>
              <a:t>&lt;дата/время&gt;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1400" b="0" strike="noStrike" spc="-1">
                <a:latin typeface="DejaVu Serif"/>
              </a:defRPr>
            </a:lvl1pPr>
          </a:lstStyle>
          <a:p>
            <a:r>
              <a:rPr lang="ru-RU" sz="1400" b="0" strike="noStrike" spc="-1">
                <a:latin typeface="DejaVu Serif"/>
              </a:rPr>
              <a:t>&lt;нижний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1400" b="0" strike="noStrike" spc="-1">
                <a:latin typeface="DejaVu Serif"/>
              </a:defRPr>
            </a:lvl1pPr>
          </a:lstStyle>
          <a:p>
            <a:pPr algn="r">
              <a:buNone/>
            </a:pPr>
            <a:fld id="{B85C9B5C-A3EB-4741-A1FB-5EEE2964B423}" type="slidenum">
              <a:rPr lang="ru-RU" sz="1400" b="0" strike="noStrike" spc="-1">
                <a:latin typeface="DejaVu Serif"/>
              </a:rPr>
              <a:t>‹#›</a:t>
            </a:fld>
            <a:endParaRPr lang="ru-RU" sz="1400" b="0" strike="noStrike" spc="-1">
              <a:latin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200540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ln w="0">
            <a:noFill/>
          </a:ln>
        </p:spPr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ru-RU" sz="2000" b="0" strike="noStrike" spc="-1" dirty="0">
              <a:latin typeface="DejaVu Sans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sldNum" idx="7"/>
          </p:nvPr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CF3D98F-6373-4059-B45E-A4F982E994BB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ru-RU" sz="1200" b="0" strike="noStrike" spc="-1">
              <a:latin typeface="DejaVu Serif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489006A-CA1D-45B1-9A53-05A1B1BBDF7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9C98A17-7D8F-4166-B801-3210B4E0E4B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6703480-74F0-4E1A-BEA1-7A602FA6278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AA39E35-8045-4431-AF08-21659A1B640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DejaVu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E9DE29-98FE-44FC-A6F9-EBC4C5A08B71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9FE560A-D243-4373-BC46-3658E83B234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913C7E-EFC2-47DA-B303-A4FE7834F54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B73F2B8-C53C-424E-9D5D-F83B65D7B11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DejaVu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0EBBC3F-F507-4081-ABE0-D221347A911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ABBD849-6EEB-4A71-8E99-390ABB40334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BE65D09-99DC-4109-9B50-24D5D54A66D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1130045-54BD-48A8-9EA6-791279D417A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DejaVu Serif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8B8B8B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2A0A8C52-6DCF-42D7-A4DE-DD09B20E5F61}" type="slidenum">
              <a:rPr lang="ru-RU" sz="1400" b="0" strike="noStrike" spc="-1">
                <a:solidFill>
                  <a:srgbClr val="8B8B8B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DejaVu Serif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DejaVu Serif"/>
              </a:defRPr>
            </a:lvl1pPr>
          </a:lstStyle>
          <a:p>
            <a:r>
              <a:rPr lang="ru-RU" sz="1400" b="0" strike="noStrike" spc="-1">
                <a:latin typeface="DejaVu Serif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DejaVu Sans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DejaVu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DejaVu Sans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DejaVu Sans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DejaVu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DejaVu Sans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DejaVu Sans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DejaVu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48" name="object 35"/>
          <p:cNvSpPr/>
          <p:nvPr/>
        </p:nvSpPr>
        <p:spPr>
          <a:xfrm>
            <a:off x="59760" y="6601320"/>
            <a:ext cx="7342200" cy="40251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9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50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52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3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4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5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348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DejaVu Sans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DejaVu Sans"/>
            </a:endParaRPr>
          </a:p>
        </p:txBody>
      </p:sp>
      <p:sp>
        <p:nvSpPr>
          <p:cNvPr id="57" name="object 43"/>
          <p:cNvSpPr/>
          <p:nvPr/>
        </p:nvSpPr>
        <p:spPr>
          <a:xfrm>
            <a:off x="257400" y="8441640"/>
            <a:ext cx="5482080" cy="2203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DejaVu Sans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446640 Самарская область, Алексеевский район, с. Алексеевка,                                ул.Первомайская,9</a:t>
            </a:r>
            <a:endParaRPr lang="ru-RU" sz="1300" b="0" strike="noStrike" spc="-1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+7 927 9059657005</a:t>
            </a:r>
            <a:endParaRPr lang="ru-RU" sz="1300" b="0" strike="noStrike" spc="-1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Гаврилова Татьяна Павловна</a:t>
            </a:r>
            <a:endParaRPr lang="ru-RU" sz="1300" b="0" strike="noStrike" spc="-1">
              <a:latin typeface="DejaVu Sans"/>
            </a:endParaRPr>
          </a:p>
        </p:txBody>
      </p:sp>
      <p:sp>
        <p:nvSpPr>
          <p:cNvPr id="58" name="object 44"/>
          <p:cNvSpPr/>
          <p:nvPr/>
        </p:nvSpPr>
        <p:spPr>
          <a:xfrm>
            <a:off x="3841560" y="7141320"/>
            <a:ext cx="32940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                                пятница  08:00-16:00</a:t>
            </a:r>
            <a:endParaRPr lang="ru-RU" sz="1600" b="0" strike="noStrike" spc="-1">
              <a:latin typeface="DejaVu Sans"/>
            </a:endParaRPr>
          </a:p>
        </p:txBody>
      </p:sp>
      <p:sp>
        <p:nvSpPr>
          <p:cNvPr id="59" name="object 45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Самарской 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DejaVu Sans"/>
            </a:endParaRPr>
          </a:p>
        </p:txBody>
      </p:sp>
      <p:grpSp>
        <p:nvGrpSpPr>
          <p:cNvPr id="60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61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2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63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64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5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6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7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68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70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71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3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74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5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6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8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9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80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81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2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3" name="object 48"/>
          <p:cNvPicPr/>
          <p:nvPr/>
        </p:nvPicPr>
        <p:blipFill>
          <a:blip r:embed="rId21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84" name="Рисунок 7"/>
          <p:cNvPicPr/>
          <p:nvPr/>
        </p:nvPicPr>
        <p:blipFill>
          <a:blip r:embed="rId22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5" name="Таблица 4"/>
          <p:cNvGraphicFramePr/>
          <p:nvPr>
            <p:extLst>
              <p:ext uri="{D42A27DB-BD31-4B8C-83A1-F6EECF244321}">
                <p14:modId xmlns:p14="http://schemas.microsoft.com/office/powerpoint/2010/main" val="3903803131"/>
              </p:ext>
            </p:extLst>
          </p:nvPr>
        </p:nvGraphicFramePr>
        <p:xfrm>
          <a:off x="345960" y="2034332"/>
          <a:ext cx="6789600" cy="4974748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3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latin typeface="DejaVu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15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02.06</a:t>
                      </a: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 marL="68400" marR="68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вопросам пенсионного обеспечения.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 dirty="0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70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04.06</a:t>
                      </a: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None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Лекция управления установления пенсий «Пенсия по инвалидности.</a:t>
                      </a:r>
                    </a:p>
                    <a:p>
                      <a:pPr marL="0" indent="0" rtl="0">
                        <a:buNone/>
                      </a:pPr>
                      <a:endParaRPr lang="ru-RU" sz="14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rtl="0">
                        <a:buNone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Поэтические чтения. К дню рождения А.С. Пушкина. </a:t>
                      </a:r>
                    </a:p>
                    <a:p>
                      <a:pPr rtl="0"/>
                      <a:endParaRPr lang="ru-RU" sz="1400" b="0" strike="noStrike" spc="-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rtl="0"/>
                      <a:endParaRPr lang="ru-RU" sz="1400" b="0" strike="noStrike" spc="-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latin typeface="Times New Roman"/>
                        </a:rPr>
                        <a:t>10:00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 smtClean="0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ru-RU" sz="1400" b="0" strike="noStrike" spc="-1" dirty="0" smtClean="0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latin typeface="Times New Roman"/>
                        </a:rPr>
                        <a:t>11.00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704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09.06</a:t>
                      </a:r>
                      <a:endParaRPr lang="ru-RU" sz="1400" b="1" strike="noStrike" spc="-1" dirty="0" smtClean="0">
                        <a:latin typeface="DejaVu San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 – класс от косметолога – визажиста Н.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Чумаковой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Times New Roman" panose="02020603050405020304" pitchFamily="18" charset="0"/>
                          <a:ea typeface="DejaVu Sans" panose="020B0603030804020204" pitchFamily="34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Times New Roman" panose="02020603050405020304" pitchFamily="18" charset="0"/>
                        <a:ea typeface="DejaVu Sans" panose="020B060303080402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270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400" b="1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b="1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Просветительское онлайн - мероприятие ФП «Здоровое долголетие». Тема: «Как сохранить здоровье летом?»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4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12.06</a:t>
                      </a: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Участие в районном праздничном мероприятии посвященному Дню России.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87" name="object 47"/>
          <p:cNvSpPr/>
          <p:nvPr/>
        </p:nvSpPr>
        <p:spPr>
          <a:xfrm>
            <a:off x="111240" y="703620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8" name="Группа 4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89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0" name="object 70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91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2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4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680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        МЕРОПРИЯТИЯ            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DejaVu Sans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DejaVu Sans"/>
            </a:endParaRPr>
          </a:p>
        </p:txBody>
      </p:sp>
      <p:sp>
        <p:nvSpPr>
          <p:cNvPr id="96" name="object 76"/>
          <p:cNvSpPr/>
          <p:nvPr/>
        </p:nvSpPr>
        <p:spPr>
          <a:xfrm>
            <a:off x="281520" y="8300160"/>
            <a:ext cx="5110560" cy="219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DejaVu Sans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446640 Самарская область, Алексеевский район, с. Алексеевка,                     ул. Первомайская, дом 9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+7 927 905 65 00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 Гаврилова Татьяна Павловна</a:t>
            </a:r>
            <a:endParaRPr lang="ru-RU" sz="1300" b="0" strike="noStrike" spc="-1" dirty="0">
              <a:latin typeface="DejaVu Sans"/>
            </a:endParaRPr>
          </a:p>
        </p:txBody>
      </p:sp>
      <p:sp>
        <p:nvSpPr>
          <p:cNvPr id="97" name="object 77"/>
          <p:cNvSpPr/>
          <p:nvPr/>
        </p:nvSpPr>
        <p:spPr>
          <a:xfrm>
            <a:off x="3909600" y="7036200"/>
            <a:ext cx="32940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17:00                                пятница  08:00-16:00</a:t>
            </a:r>
            <a:endParaRPr lang="ru-RU" sz="1600" b="0" strike="noStrike" spc="-1" dirty="0">
              <a:latin typeface="DejaVu Sans"/>
            </a:endParaRPr>
          </a:p>
        </p:txBody>
      </p:sp>
      <p:sp>
        <p:nvSpPr>
          <p:cNvPr id="98" name="object 78"/>
          <p:cNvSpPr/>
          <p:nvPr/>
        </p:nvSpPr>
        <p:spPr>
          <a:xfrm>
            <a:off x="6123240" y="8786520"/>
            <a:ext cx="91404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 dirty="0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 dirty="0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  <a:ea typeface="DejaVu Sans"/>
              </a:rPr>
              <a:t>Самарской </a:t>
            </a:r>
            <a:r>
              <a:rPr lang="ru-RU" sz="800" b="0" strike="noStrike" spc="47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 dirty="0">
              <a:latin typeface="DejaVu Sans"/>
            </a:endParaRPr>
          </a:p>
        </p:txBody>
      </p:sp>
      <p:grpSp>
        <p:nvGrpSpPr>
          <p:cNvPr id="99" name="Группа 5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100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1" name="object 8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02" name="object 8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103" name="object 8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04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05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6" name="object 8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107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8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9" name="object 8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110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12" name="object 9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113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4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5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6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7" name="object 9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18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9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20" name="Прямоугольник: скругленные углы 3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Овал 2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22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123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4" name="Таблица 2"/>
          <p:cNvGraphicFramePr/>
          <p:nvPr>
            <p:extLst>
              <p:ext uri="{D42A27DB-BD31-4B8C-83A1-F6EECF244321}">
                <p14:modId xmlns:p14="http://schemas.microsoft.com/office/powerpoint/2010/main" val="2599865522"/>
              </p:ext>
            </p:extLst>
          </p:nvPr>
        </p:nvGraphicFramePr>
        <p:xfrm>
          <a:off x="267360" y="2034332"/>
          <a:ext cx="7166880" cy="4752528"/>
        </p:xfrm>
        <a:graphic>
          <a:graphicData uri="http://schemas.openxmlformats.org/drawingml/2006/table">
            <a:tbl>
              <a:tblPr/>
              <a:tblGrid>
                <a:gridCol w="889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1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latin typeface="DejaVu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400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16.06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Занятие по финансовой грамотности: встреча с сотрудником Сбербанка. 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4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18.06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Экскурсия в музей «Огненная дуга» в с. Борское.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870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22.06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Лекция Российского общества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Знание.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Память пылающих лет, путь к Победе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870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25.06.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Красота и здоровье. Мастер – класс от Г.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Гарифуллиной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653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30.06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Акция : Своих не бросаем (сбор гуманитарной помощи для  бойцов СВО).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268</Words>
  <Application>Microsoft Office PowerPoint</Application>
  <PresentationFormat>Произвольный</PresentationFormat>
  <Paragraphs>65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DejaVu Sans</vt:lpstr>
      <vt:lpstr>DejaVu Serif</vt:lpstr>
      <vt:lpstr>Symbol</vt:lpstr>
      <vt:lpstr>Times New Roman</vt:lpstr>
      <vt:lpstr>Wingdings</vt:lpstr>
      <vt:lpstr>Office Theme</vt:lpstr>
      <vt:lpstr>МЕРОПРИЯТИЯ НА ИЮНЬ 2026</vt:lpstr>
      <vt:lpstr>        МЕРОПРИЯТИЯ             НА ИЮНЬ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54</cp:revision>
  <cp:lastPrinted>2026-05-20T04:53:47Z</cp:lastPrinted>
  <dcterms:created xsi:type="dcterms:W3CDTF">2025-11-06T11:20:25Z</dcterms:created>
  <dcterms:modified xsi:type="dcterms:W3CDTF">2026-05-22T10:08:01Z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Notes">
    <vt:i4>1</vt:i4>
  </property>
  <property fmtid="{D5CDD505-2E9C-101B-9397-08002B2CF9AE}" pid="6" name="PresentationFormat">
    <vt:lpwstr>Произвольный</vt:lpwstr>
  </property>
  <property fmtid="{D5CDD505-2E9C-101B-9397-08002B2CF9AE}" pid="7" name="Producer">
    <vt:lpwstr>Adobe PDF Library 17.0</vt:lpwstr>
  </property>
  <property fmtid="{D5CDD505-2E9C-101B-9397-08002B2CF9AE}" pid="8" name="Slides">
    <vt:i4>2</vt:i4>
  </property>
</Properties>
</file>