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3132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/>
              <a:t>МЕРОПРИЯТИЯ </a:t>
            </a:r>
            <a:r>
              <a:rPr smtClean="0"/>
              <a:t>НА</a:t>
            </a:r>
            <a:r>
              <a:rPr lang="ru-RU" spc="-5" dirty="0" smtClean="0"/>
              <a:t> </a:t>
            </a:r>
            <a:r>
              <a:rPr lang="ru-RU" spc="-10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Самарская обл, Пестравский район,ул.Крайнюковская,д.65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номер: 89677610555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Пугачева Елена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пятница 08:00-16:00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Самарской 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8476913"/>
              </p:ext>
            </p:extLst>
          </p:nvPr>
        </p:nvGraphicFramePr>
        <p:xfrm>
          <a:off x="420664" y="1553153"/>
          <a:ext cx="6790065" cy="58570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val="3299580881"/>
                    </a:ext>
                  </a:extLst>
                </a:gridCol>
              </a:tblGrid>
              <a:tr h="62957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324205"/>
                  </a:ext>
                </a:extLst>
              </a:tr>
              <a:tr h="50965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03.06.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Квиз "Сказочный знаток", посвященный Году единства народов России</a:t>
                      </a:r>
                      <a:endParaRPr lang="ru-RU" sz="14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952597"/>
                  </a:ext>
                </a:extLst>
              </a:tr>
              <a:tr h="70982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04.06.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Занятия по финансовой грамотности. </a:t>
                      </a:r>
                      <a:r>
                        <a:rPr lang="ru-RU" sz="140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Индивидуальная грамотность. 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Индивидуальная консультация по пенсионным и социальным вопросам на тему : Пенсия по инвалидности.</a:t>
                      </a:r>
                      <a:endParaRPr lang="ru-RU" sz="1400" dirty="0">
                        <a:solidFill>
                          <a:srgbClr val="000000"/>
                        </a:solidFill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10:00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695914"/>
                  </a:ext>
                </a:extLst>
              </a:tr>
              <a:tr h="468492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11.06.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+mj-lt"/>
                          <a:ea typeface="NSimSun"/>
                          <a:cs typeface="Mangal"/>
                        </a:rPr>
                        <a:t>Мастер класс по изготовлению заколки-банта из лент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+mj-lt"/>
                          <a:ea typeface="NSimSun"/>
                          <a:cs typeface="Mangal"/>
                        </a:rPr>
                        <a:t>триколора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14:00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380059"/>
                  </a:ext>
                </a:extLst>
              </a:tr>
              <a:tr h="468492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11.06.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Онлайн лекция "Здоровое долголетие" Как сохранить здоровье летом?</a:t>
                      </a:r>
                      <a:endParaRPr lang="ru-RU" sz="1400" dirty="0" smtClean="0">
                        <a:solidFill>
                          <a:srgbClr val="000000"/>
                        </a:solidFill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smtClean="0"/>
                        <a:t>11:00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9507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12.06.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День России, акция "Российский триколор"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16:00</a:t>
                      </a:r>
                    </a:p>
                    <a:p>
                      <a:endParaRPr lang="ru-RU" sz="1400" dirty="0" smtClean="0"/>
                    </a:p>
                    <a:p>
                      <a:endParaRPr lang="ru-RU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5857638"/>
                  </a:ext>
                </a:extLst>
              </a:tr>
              <a:tr h="509651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16.06.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Консультирование</a:t>
                      </a:r>
                      <a:r>
                        <a:rPr lang="ru-RU" sz="14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о продвижении мессенджера МАХ и оформление цифровых документов</a:t>
                      </a:r>
                      <a:endParaRPr lang="ru-RU" sz="14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3888923"/>
                  </a:ext>
                </a:extLst>
              </a:tr>
              <a:tr h="509651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18.06.</a:t>
                      </a:r>
                    </a:p>
                    <a:p>
                      <a:endParaRPr lang="ru-RU" sz="1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Беседа "Огородные секреты"  Обмен опытом и полезными лайфхаками</a:t>
                      </a:r>
                      <a:endParaRPr lang="ru-RU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14:00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5152705"/>
                  </a:ext>
                </a:extLst>
              </a:tr>
              <a:tr h="509651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22.06.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Онлайн лекция Знание." 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Память пылающих </a:t>
                      </a:r>
                      <a:r>
                        <a:rPr lang="ru-RU" sz="14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лет,путь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к Победе2</a:t>
                      </a:r>
                      <a:endParaRPr lang="ru-RU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38516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30.06.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Консультирование</a:t>
                      </a:r>
                      <a:r>
                        <a:rPr lang="ru-RU" sz="14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о продвижении мессенджера МАХ и оформление цифровых документов</a:t>
                      </a:r>
                      <a:endParaRPr lang="ru-RU" sz="14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</TotalTime>
  <Words>184</Words>
  <Application>Microsoft Office PowerPoint</Application>
  <PresentationFormat>Произвольный</PresentationFormat>
  <Paragraphs>42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NSimSun</vt:lpstr>
      <vt:lpstr>Calibri</vt:lpstr>
      <vt:lpstr>Mangal</vt:lpstr>
      <vt:lpstr>Office Theme</vt:lpstr>
      <vt:lpstr>МЕРОПРИЯТИЯ НА ИЮНЬ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Акимова Раиса Николаевна</cp:lastModifiedBy>
  <cp:revision>33</cp:revision>
  <dcterms:created xsi:type="dcterms:W3CDTF">2025-11-06T11:20:25Z</dcterms:created>
  <dcterms:modified xsi:type="dcterms:W3CDTF">2026-05-22T10:09:24Z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