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9" autoAdjust="0"/>
  </p:normalViewPr>
  <p:slideViewPr>
    <p:cSldViewPr>
      <p:cViewPr varScale="1">
        <p:scale>
          <a:sx n="70" d="100"/>
          <a:sy n="70" d="100"/>
        </p:scale>
        <p:origin x="2988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5365" y="316976"/>
            <a:ext cx="2314285" cy="1246495"/>
          </a:xfrm>
        </p:spPr>
        <p:txBody>
          <a:bodyPr/>
          <a:lstStyle/>
          <a:p>
            <a:r>
              <a:rPr lang="ru-RU" dirty="0" smtClean="0"/>
              <a:t>МЕРОПРИЯТИЯ НА  ОКТЯБРЬ 2026</a:t>
            </a:r>
            <a:endParaRPr lang="ru-RU" dirty="0"/>
          </a:p>
        </p:txBody>
      </p:sp>
      <p:sp>
        <p:nvSpPr>
          <p:cNvPr id="47" name="Текст 46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276999"/>
          </a:xfrm>
        </p:spPr>
        <p:txBody>
          <a:bodyPr/>
          <a:lstStyle/>
          <a:p>
            <a:r>
              <a:rPr lang="ru-RU" dirty="0" smtClean="0"/>
              <a:t>26</a:t>
            </a:r>
            <a:endParaRPr lang="ru-RU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 :г.о. Жигулевск,Комсомольская,29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+7(846)200-12-00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доб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5870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Красноглядова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О.В.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с 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пятница с 08:00-16:00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Са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марской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29170"/>
              </p:ext>
            </p:extLst>
          </p:nvPr>
        </p:nvGraphicFramePr>
        <p:xfrm>
          <a:off x="349250" y="2077881"/>
          <a:ext cx="6790065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Прямой эфир от Российского общества «Знание» «1 октября – наш день: говорим о главном для пожилых людей»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Индивидуальное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бесплатное консультирование по пенсионному законодательству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08.10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Занятие физической культурой совместно с обществом любителей скандинавской ходьбы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16.10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Музыкально – литературная встреча «Золотая осень –не повод  грустить»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</TotalTime>
  <Words>111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46</cp:revision>
  <dcterms:created xsi:type="dcterms:W3CDTF">2025-11-06T11:20:25Z</dcterms:created>
  <dcterms:modified xsi:type="dcterms:W3CDTF">2026-09-17T05:14:20Z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