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60" r:id="rId3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6642100"/>
            <a:ext cx="7345680" cy="39421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4147" y="316976"/>
            <a:ext cx="2505168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Адрес:446450,Самарская область,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г.Похвистнево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ул.Андрея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Васильева, д.7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89370798755 Рогожина Елена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32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17:00 пятница           08:00-16:00</a:t>
            </a:r>
            <a:endParaRPr lang="ru-RU"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Самарской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664282"/>
              </p:ext>
            </p:extLst>
          </p:nvPr>
        </p:nvGraphicFramePr>
        <p:xfrm>
          <a:off x="512394" y="2224762"/>
          <a:ext cx="6770195" cy="4392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678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558621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147896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71452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81660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r>
                        <a:rPr lang="ru-RU" sz="1400" b="1" spc="-10" baseline="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и каждый рабочий день</a:t>
                      </a:r>
                      <a:endParaRPr lang="ru-RU" sz="14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Плетение маскировочных</a:t>
                      </a:r>
                      <a:r>
                        <a:rPr lang="ru-RU" sz="1400" b="0" baseline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сетей и накидок «Леший» для участников СВО </a:t>
                      </a:r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08:00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56572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Участие в онлайн-мероприятии РО «Знание» на тему:     «1 октября — наш день: говорим о главном для пожилых людей»</a:t>
                      </a:r>
                    </a:p>
                    <a:p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 «А в сердце молодость живет!» - праздничное мероприятие к Международному дню пожилых людей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1026314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05.10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Тематическая встреча, посвященная дню учителя: воспоминания о школьных годах, обмен историями</a:t>
                      </a:r>
                      <a:endParaRPr lang="ru-RU" sz="1400" b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47635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06.10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Информационно-просветительская лекция по сохранению здоровья граждан старшего поколения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071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6000" y="316976"/>
            <a:ext cx="251331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ОКТЯБРЬ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Адрес:446450,Самарская область,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г.Похвистнево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ул.Андрея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Васильева, д.7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89370798755 Рогожина Елена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32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17:00 пятница           08:00-16:00</a:t>
            </a:r>
            <a:endParaRPr lang="ru-RU"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Самарской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592158"/>
              </p:ext>
            </p:extLst>
          </p:nvPr>
        </p:nvGraphicFramePr>
        <p:xfrm>
          <a:off x="424054" y="2096642"/>
          <a:ext cx="6790065" cy="5082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969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673998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13.10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 работника сельского хозяйства и перерабатывающей промышленности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78860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14.10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Игровая программа «Покров встречаем, гостей зазываем»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48909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20.10</a:t>
                      </a:r>
                      <a:endParaRPr lang="ru-RU" sz="1400" dirty="0" smtClean="0"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6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 краеведения: «Земля наших отцов» - посвященный дню отца</a:t>
                      </a:r>
                      <a:endParaRPr lang="ru-RU" sz="14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68168"/>
                  </a:ext>
                </a:extLst>
              </a:tr>
              <a:tr h="60329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22.10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67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«Летят в бессмертье журавли» -исторический час, в рамках светлой памяти о павших на полях сражений во всех войнах</a:t>
                      </a:r>
                      <a:endParaRPr lang="ru-RU" sz="140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88923"/>
                  </a:ext>
                </a:extLst>
              </a:tr>
              <a:tr h="74601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27.10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 творчества: «Осень землю засыпает красотой»</a:t>
                      </a:r>
                      <a:endParaRPr lang="ru-RU" sz="1400" b="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61150"/>
                  </a:ext>
                </a:extLst>
              </a:tr>
              <a:tr h="74601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29.10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Экскурсия в парк -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«Любуемся красотами осени»</a:t>
                      </a:r>
                      <a:endParaRPr lang="ru-RU" sz="1400" b="0" kern="15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0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955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</TotalTime>
  <Words>255</Words>
  <Application>Microsoft Office PowerPoint</Application>
  <PresentationFormat>Произвольный</PresentationFormat>
  <Paragraphs>60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Calibri</vt:lpstr>
      <vt:lpstr>Times New Roman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54</cp:revision>
  <cp:lastPrinted>2025-12-17T09:43:54Z</cp:lastPrinted>
  <dcterms:created xsi:type="dcterms:W3CDTF">2025-11-06T11:20:25Z</dcterms:created>
  <dcterms:modified xsi:type="dcterms:W3CDTF">2026-09-16T04:19:26Z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