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7B78C-3733-4B39-AC58-919138C241DA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B514B-8500-405C-AE8D-A737C1063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B514B-8500-405C-AE8D-A737C106373F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210820" y="71094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 ИЮНЬ</a:t>
            </a:r>
            <a:endParaRPr spc="-10" dirty="0" smtClean="0"/>
          </a:p>
          <a:p>
            <a:pPr marR="5080" algn="r">
              <a:lnSpc>
                <a:spcPts val="2700"/>
              </a:lnSpc>
            </a:pP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Самарская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обл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пгт.Безенчук,ул.Советская,д.58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89277145303; 8-846-76-2-28-60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 Курочкина Елена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 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575300" y="8928100"/>
            <a:ext cx="1631950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амарской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области 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254271"/>
              </p:ext>
            </p:extLst>
          </p:nvPr>
        </p:nvGraphicFramePr>
        <p:xfrm>
          <a:off x="349250" y="1851772"/>
          <a:ext cx="6694142" cy="55722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5056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869643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49443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65554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4807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Mangal"/>
                        </a:rPr>
                        <a:t>03.06.</a:t>
                      </a:r>
                      <a:endParaRPr lang="ru-RU" sz="1100" b="1" dirty="0">
                        <a:solidFill>
                          <a:srgbClr val="000000"/>
                        </a:solidFill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Mangal"/>
                        </a:rPr>
                        <a:t>Всемирный  день бега. Групповое занятие спортом.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91090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04.06.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Mangal"/>
                        </a:rPr>
                        <a:t>Консультирование по пенсионному законодательству. Лекция Управления установления пенсий ОСФР по Самарской области </a:t>
                      </a:r>
                      <a:endParaRPr lang="ru-RU" sz="1100" dirty="0" smtClean="0">
                        <a:solidFill>
                          <a:srgbClr val="000000"/>
                        </a:solidFill>
                        <a:latin typeface="+mn-lt"/>
                        <a:ea typeface="NSimSun"/>
                        <a:cs typeface="Mangal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655545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10.06.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«Люблю тебя, моя Россия!»  Праздничное мероприятие.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91090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11.06.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+mj-lt"/>
                          <a:ea typeface="NSimSun"/>
                          <a:cs typeface="Mangal"/>
                        </a:rPr>
                        <a:t>Федеральный проект "Здоровое долголетие"  </a:t>
                      </a:r>
                      <a:endParaRPr lang="ru-RU" sz="1100" dirty="0">
                        <a:solidFill>
                          <a:srgbClr val="000000"/>
                        </a:solidFill>
                        <a:latin typeface="+mj-lt"/>
                        <a:ea typeface="NSimSun"/>
                        <a:cs typeface="Mang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+mj-lt"/>
                          <a:ea typeface="NSimSun"/>
                          <a:cs typeface="Mangal"/>
                        </a:rPr>
                        <a:t>Онлайн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+mj-lt"/>
                          <a:ea typeface="NSimSun"/>
                          <a:cs typeface="Mangal"/>
                        </a:rPr>
                        <a:t> -лекция «Как сохранить здоровье летом?»</a:t>
                      </a:r>
                      <a:endParaRPr lang="ru-RU" sz="1100" dirty="0">
                        <a:solidFill>
                          <a:srgbClr val="000000"/>
                        </a:solidFill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70521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17.06.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Mangal"/>
                        </a:rPr>
                        <a:t>«Мы помним!» Мероприятие о героях ВОВ и СВО к 85-й годовщине начала ВОВ.</a:t>
                      </a:r>
                      <a:endParaRPr lang="ru-RU" sz="1400" dirty="0">
                        <a:solidFill>
                          <a:srgbClr val="000000"/>
                        </a:solidFill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640978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22.06.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 общества «Знание» 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-»Память пылающих лет, путь к Победе».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49953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24.06.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Эко – путешествие «Уникальные памятники природы родного края»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</TotalTime>
  <Words>159</Words>
  <Application>Microsoft Office PowerPoint</Application>
  <PresentationFormat>Произвольный</PresentationFormat>
  <Paragraphs>38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NSimSun</vt:lpstr>
      <vt:lpstr>Calibri</vt:lpstr>
      <vt:lpstr>Calibri Light</vt:lpstr>
      <vt:lpstr>Mangal</vt:lpstr>
      <vt:lpstr>Office Theme</vt:lpstr>
      <vt:lpstr>МЕРОПРИЯТИЯ НА  ИЮНЬ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49</cp:revision>
  <dcterms:created xsi:type="dcterms:W3CDTF">2025-11-06T11:20:25Z</dcterms:created>
  <dcterms:modified xsi:type="dcterms:W3CDTF">2026-05-22T10:15:03Z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