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7B78C-3733-4B39-AC58-919138C241DA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B514B-8500-405C-AE8D-A737C1063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B514B-8500-405C-AE8D-A737C106373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21082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 ОКТЯБРЬ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Самарская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обл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пгт.Безенчук,ул.Советская,д.58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89277145303; 8-846-76-2-28-60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Курочкина Елена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пятница 08:00-16:00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575300" y="8928100"/>
            <a:ext cx="1631950" cy="34111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амарской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области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681587"/>
              </p:ext>
            </p:extLst>
          </p:nvPr>
        </p:nvGraphicFramePr>
        <p:xfrm>
          <a:off x="196850" y="1917700"/>
          <a:ext cx="6617942" cy="5086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706499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149443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1523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+mn-lt"/>
                          <a:ea typeface="NSimSun"/>
                          <a:cs typeface="Mangal"/>
                        </a:rPr>
                        <a:t>01.10.</a:t>
                      </a:r>
                      <a:endParaRPr lang="ru-RU" sz="1100" b="1" dirty="0">
                        <a:solidFill>
                          <a:srgbClr val="000000"/>
                        </a:solidFill>
                        <a:latin typeface="+mn-lt"/>
                        <a:ea typeface="NSimSu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Лекция Российского общества «Знание» на тему «1 октября - наш день: говорим о главном для пожилых людей».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 07.10.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«День здоровья» Встреча с медиками.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14.10.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 собирания осенних листьев. Прогулка по парку.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21.10.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«Донорство крови – путь к здоровью». 2026 год – 100 лет Службе крови России. 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49116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22.10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«День белых журавлей» Акция памяти погибших солдат во всех войнах и военных конфликтах. 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28.10.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день бабушек и дедушек. Праздничное мероприятие.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88923"/>
                  </a:ext>
                </a:extLst>
              </a:tr>
              <a:tr h="346708"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52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151</Words>
  <Application>Microsoft Office PowerPoint</Application>
  <PresentationFormat>Произвольный</PresentationFormat>
  <Paragraphs>33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NSimSun</vt:lpstr>
      <vt:lpstr>Calibri</vt:lpstr>
      <vt:lpstr>Mangal</vt:lpstr>
      <vt:lpstr>Times New Roman</vt:lpstr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77</cp:revision>
  <dcterms:created xsi:type="dcterms:W3CDTF">2025-11-06T11:20:25Z</dcterms:created>
  <dcterms:modified xsi:type="dcterms:W3CDTF">2026-09-17T05:15:13Z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